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slideLayouts/slideLayout3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theme/theme8.xml" ContentType="application/vnd.openxmlformats-officedocument.theme+xml"/>
  <Override PartName="/ppt/diagrams/layout1.xml" ContentType="application/vnd.openxmlformats-officedocument.drawingml.diagramLayout+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diagrams/data1.xml" ContentType="application/vnd.openxmlformats-officedocument.drawingml.diagramData+xml"/>
  <Override PartName="/docProps/core.xml" ContentType="application/vnd.openxmlformats-package.core-properties+xml"/>
  <Override PartName="/ppt/slideMasters/slideMaster2.xml" ContentType="application/vnd.openxmlformats-officedocument.presentationml.slideMaster+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086" r:id="rId1"/>
    <p:sldMasterId id="2147484099" r:id="rId2"/>
    <p:sldMasterId id="2147484125" r:id="rId3"/>
    <p:sldMasterId id="2147484138" r:id="rId4"/>
    <p:sldMasterId id="2147484200" r:id="rId5"/>
    <p:sldMasterId id="2147484213" r:id="rId6"/>
    <p:sldMasterId id="2147484240" r:id="rId7"/>
  </p:sldMasterIdLst>
  <p:notesMasterIdLst>
    <p:notesMasterId r:id="rId9"/>
  </p:notesMasterIdLst>
  <p:sldIdLst>
    <p:sldId id="256" r:id="rId8"/>
  </p:sldIdLst>
  <p:sldSz cx="32918400" cy="43891200"/>
  <p:notesSz cx="6716713" cy="9239250"/>
  <p:defaultTex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648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296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69392"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5872"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2352" algn="l" defTabSz="91296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38832" algn="l" defTabSz="91296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195269" algn="l" defTabSz="91296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1744" algn="l" defTabSz="91296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CFC8D6"/>
    <a:srgbClr val="CCCCFF"/>
    <a:srgbClr val="3399FF"/>
    <a:srgbClr val="333399"/>
    <a:srgbClr val="E4D7E7"/>
    <a:srgbClr val="E2CCE0"/>
    <a:srgbClr val="DCC2CD"/>
    <a:srgbClr val="B9AFC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20" d="100"/>
          <a:sy n="20" d="100"/>
        </p:scale>
        <p:origin x="-1980" y="-84"/>
      </p:cViewPr>
      <p:guideLst>
        <p:guide orient="horz" pos="10944"/>
        <p:guide pos="103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7" d="100"/>
          <a:sy n="37" d="100"/>
        </p:scale>
        <p:origin x="-1488" y="-84"/>
      </p:cViewPr>
      <p:guideLst>
        <p:guide orient="horz" pos="2910"/>
        <p:guide pos="2115"/>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viewProps" Target="viewProps.xml"/><Relationship Id="rId5" Type="http://schemas.openxmlformats.org/officeDocument/2006/relationships/slideMaster" Target="slideMasters/slideMaster5.xml"/><Relationship Id="rId10"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A16D89-1558-4018-BD38-31C68CF9BEE2}" type="doc">
      <dgm:prSet loTypeId="urn:microsoft.com/office/officeart/2005/8/layout/process2" loCatId="process" qsTypeId="urn:microsoft.com/office/officeart/2005/8/quickstyle/simple3" qsCatId="simple" csTypeId="urn:microsoft.com/office/officeart/2005/8/colors/accent1_2" csCatId="accent1" phldr="1"/>
      <dgm:spPr/>
    </dgm:pt>
    <dgm:pt modelId="{190699A2-AC38-4647-BC7C-C910C924EEC5}">
      <dgm:prSet phldrT="[Text]" custT="1"/>
      <dgm:spPr/>
      <dgm:t>
        <a:bodyPr/>
        <a:lstStyle/>
        <a:p>
          <a:r>
            <a:rPr lang="en-MY" sz="4400" b="1" dirty="0" smtClean="0"/>
            <a:t>Distribute questionnaire and collect the data from respondents</a:t>
          </a:r>
          <a:endParaRPr lang="en-MY" sz="4400" b="1" dirty="0"/>
        </a:p>
      </dgm:t>
    </dgm:pt>
    <dgm:pt modelId="{2BD680B9-B321-496D-AB46-A1CC38B04DB3}" type="parTrans" cxnId="{FCADFFF0-2943-4609-8C0C-F88A72784ED2}">
      <dgm:prSet/>
      <dgm:spPr/>
      <dgm:t>
        <a:bodyPr/>
        <a:lstStyle/>
        <a:p>
          <a:endParaRPr lang="en-MY" sz="3200"/>
        </a:p>
      </dgm:t>
    </dgm:pt>
    <dgm:pt modelId="{4321608F-6547-4C8D-8DED-2E410A88A8B9}" type="sibTrans" cxnId="{FCADFFF0-2943-4609-8C0C-F88A72784ED2}">
      <dgm:prSet custT="1"/>
      <dgm:spPr/>
      <dgm:t>
        <a:bodyPr/>
        <a:lstStyle/>
        <a:p>
          <a:endParaRPr lang="en-MY" sz="4800"/>
        </a:p>
      </dgm:t>
    </dgm:pt>
    <dgm:pt modelId="{FEA2DE55-410B-45ED-80FB-DD0E9318103C}">
      <dgm:prSet phldrT="[Text]" custT="1"/>
      <dgm:spPr/>
      <dgm:t>
        <a:bodyPr/>
        <a:lstStyle/>
        <a:p>
          <a:r>
            <a:rPr lang="en-US" altLang="zh-CN" sz="4400" b="1" dirty="0" smtClean="0"/>
            <a:t>P</a:t>
          </a:r>
          <a:r>
            <a:rPr lang="en-MY" sz="4400" b="1" dirty="0" err="1" smtClean="0"/>
            <a:t>reliminary</a:t>
          </a:r>
          <a:r>
            <a:rPr lang="en-MY" sz="4400" b="1" dirty="0" smtClean="0"/>
            <a:t> analysis </a:t>
          </a:r>
          <a:endParaRPr lang="en-MY" sz="4400" b="1" dirty="0"/>
        </a:p>
      </dgm:t>
    </dgm:pt>
    <dgm:pt modelId="{29BE0237-20DF-4AC0-83BA-8793D6871BD4}" type="parTrans" cxnId="{E1AEB1CF-B846-42EB-B969-1DF3479B70CD}">
      <dgm:prSet/>
      <dgm:spPr/>
      <dgm:t>
        <a:bodyPr/>
        <a:lstStyle/>
        <a:p>
          <a:endParaRPr lang="en-MY" sz="3200"/>
        </a:p>
      </dgm:t>
    </dgm:pt>
    <dgm:pt modelId="{7FE7037D-813C-4C33-BD61-5F9D90E6DE0D}" type="sibTrans" cxnId="{E1AEB1CF-B846-42EB-B969-1DF3479B70CD}">
      <dgm:prSet custT="1"/>
      <dgm:spPr/>
      <dgm:t>
        <a:bodyPr/>
        <a:lstStyle/>
        <a:p>
          <a:endParaRPr lang="en-MY" sz="4800"/>
        </a:p>
      </dgm:t>
    </dgm:pt>
    <dgm:pt modelId="{6EF63DA4-1979-430C-92A3-D9AB005B94FD}">
      <dgm:prSet phldrT="[Text]" custT="1"/>
      <dgm:spPr/>
      <dgm:t>
        <a:bodyPr/>
        <a:lstStyle/>
        <a:p>
          <a:r>
            <a:rPr lang="en-US" sz="4400" b="1" dirty="0" smtClean="0"/>
            <a:t>Analysis Data</a:t>
          </a:r>
          <a:endParaRPr lang="en-MY" sz="4400" b="1" dirty="0"/>
        </a:p>
      </dgm:t>
    </dgm:pt>
    <dgm:pt modelId="{EE2C79A8-E0A0-4BC2-8312-478EBE36177B}" type="parTrans" cxnId="{59EB3528-EE97-457C-B64E-F84E024E5782}">
      <dgm:prSet/>
      <dgm:spPr/>
      <dgm:t>
        <a:bodyPr/>
        <a:lstStyle/>
        <a:p>
          <a:endParaRPr lang="en-MY" sz="3200"/>
        </a:p>
      </dgm:t>
    </dgm:pt>
    <dgm:pt modelId="{E92443CA-FAD5-48E5-8637-1907F42C6C95}" type="sibTrans" cxnId="{59EB3528-EE97-457C-B64E-F84E024E5782}">
      <dgm:prSet/>
      <dgm:spPr/>
      <dgm:t>
        <a:bodyPr/>
        <a:lstStyle/>
        <a:p>
          <a:endParaRPr lang="en-MY" sz="3200"/>
        </a:p>
      </dgm:t>
    </dgm:pt>
    <dgm:pt modelId="{E8B333F3-02F0-4346-ADC5-E2B5DF57EB39}">
      <dgm:prSet phldrT="[Text]" custT="1"/>
      <dgm:spPr/>
      <dgm:t>
        <a:bodyPr/>
        <a:lstStyle/>
        <a:p>
          <a:r>
            <a:rPr lang="en-MY" sz="4400" dirty="0" smtClean="0"/>
            <a:t>email (Google Docs)</a:t>
          </a:r>
          <a:endParaRPr lang="en-MY" sz="4400" dirty="0"/>
        </a:p>
      </dgm:t>
    </dgm:pt>
    <dgm:pt modelId="{5D219075-3853-4DD3-ABD5-BA257AB1286E}" type="parTrans" cxnId="{ED70AAF2-3CA1-4250-95E0-C2FC27A2610C}">
      <dgm:prSet/>
      <dgm:spPr/>
      <dgm:t>
        <a:bodyPr/>
        <a:lstStyle/>
        <a:p>
          <a:endParaRPr lang="en-MY" sz="3200"/>
        </a:p>
      </dgm:t>
    </dgm:pt>
    <dgm:pt modelId="{715359F9-B9E9-4A8C-BAD5-32AFD2948F85}" type="sibTrans" cxnId="{ED70AAF2-3CA1-4250-95E0-C2FC27A2610C}">
      <dgm:prSet/>
      <dgm:spPr/>
      <dgm:t>
        <a:bodyPr/>
        <a:lstStyle/>
        <a:p>
          <a:endParaRPr lang="en-MY" sz="3200"/>
        </a:p>
      </dgm:t>
    </dgm:pt>
    <dgm:pt modelId="{C3210C2C-D016-48B9-8B10-1CCEAFEDD419}">
      <dgm:prSet phldrT="[Text]" custT="1"/>
      <dgm:spPr/>
      <dgm:t>
        <a:bodyPr/>
        <a:lstStyle/>
        <a:p>
          <a:r>
            <a:rPr lang="en-MY" sz="4400" dirty="0" smtClean="0"/>
            <a:t>Reliability analysis (</a:t>
          </a:r>
          <a:r>
            <a:rPr lang="en-MY" sz="4400" dirty="0" err="1" smtClean="0"/>
            <a:t>Cronbach‘s</a:t>
          </a:r>
          <a:r>
            <a:rPr lang="en-MY" sz="4400" dirty="0" smtClean="0"/>
            <a:t> Alpha &gt;0.7)</a:t>
          </a:r>
          <a:endParaRPr lang="en-MY" sz="4400" dirty="0"/>
        </a:p>
      </dgm:t>
    </dgm:pt>
    <dgm:pt modelId="{20C836A1-44A7-4CFC-BB0E-7FC3D0928F79}" type="parTrans" cxnId="{04FA5777-579E-4106-B5FE-9A7731A76106}">
      <dgm:prSet/>
      <dgm:spPr/>
      <dgm:t>
        <a:bodyPr/>
        <a:lstStyle/>
        <a:p>
          <a:endParaRPr lang="en-MY" sz="3200"/>
        </a:p>
      </dgm:t>
    </dgm:pt>
    <dgm:pt modelId="{BA847F56-A7F8-4636-99D6-882010CD2A18}" type="sibTrans" cxnId="{04FA5777-579E-4106-B5FE-9A7731A76106}">
      <dgm:prSet/>
      <dgm:spPr/>
      <dgm:t>
        <a:bodyPr/>
        <a:lstStyle/>
        <a:p>
          <a:endParaRPr lang="en-MY" sz="3200"/>
        </a:p>
      </dgm:t>
    </dgm:pt>
    <dgm:pt modelId="{1917098E-22F1-4E97-B356-D64D14AEBB43}">
      <dgm:prSet phldrT="[Text]" custT="1"/>
      <dgm:spPr/>
      <dgm:t>
        <a:bodyPr/>
        <a:lstStyle/>
        <a:p>
          <a:r>
            <a:rPr lang="en-MY" sz="4400" b="1" dirty="0" smtClean="0"/>
            <a:t>Questionnaire Design</a:t>
          </a:r>
          <a:endParaRPr lang="en-MY" sz="4400" dirty="0"/>
        </a:p>
      </dgm:t>
    </dgm:pt>
    <dgm:pt modelId="{99CF3A90-B787-4CD5-8137-E68EEA55E768}" type="parTrans" cxnId="{343E8F04-86FE-4556-BCF8-DEE6B8C2AD20}">
      <dgm:prSet/>
      <dgm:spPr/>
      <dgm:t>
        <a:bodyPr/>
        <a:lstStyle/>
        <a:p>
          <a:endParaRPr lang="en-MY" sz="3200"/>
        </a:p>
      </dgm:t>
    </dgm:pt>
    <dgm:pt modelId="{F2937C24-EE35-4058-96A5-CACE4C80E44E}" type="sibTrans" cxnId="{343E8F04-86FE-4556-BCF8-DEE6B8C2AD20}">
      <dgm:prSet custT="1"/>
      <dgm:spPr/>
      <dgm:t>
        <a:bodyPr/>
        <a:lstStyle/>
        <a:p>
          <a:endParaRPr lang="en-MY" sz="4800"/>
        </a:p>
      </dgm:t>
    </dgm:pt>
    <dgm:pt modelId="{0784B949-0EEA-452A-8ECA-6CB6800E2FDE}">
      <dgm:prSet phldrT="[Text]" custT="1"/>
      <dgm:spPr/>
      <dgm:t>
        <a:bodyPr/>
        <a:lstStyle/>
        <a:p>
          <a:r>
            <a:rPr lang="en-MY" sz="4400" dirty="0" smtClean="0"/>
            <a:t>five-point </a:t>
          </a:r>
          <a:r>
            <a:rPr lang="en-MY" sz="4400" dirty="0" err="1" smtClean="0"/>
            <a:t>Likert</a:t>
          </a:r>
          <a:r>
            <a:rPr lang="en-MY" sz="4400" dirty="0" smtClean="0"/>
            <a:t> scale </a:t>
          </a:r>
          <a:endParaRPr lang="en-MY" sz="4400" dirty="0"/>
        </a:p>
      </dgm:t>
    </dgm:pt>
    <dgm:pt modelId="{612AB37C-581F-4149-9AA3-CE077756642D}" type="parTrans" cxnId="{6F48638F-77F6-41E4-A37F-5846D74DA948}">
      <dgm:prSet/>
      <dgm:spPr/>
      <dgm:t>
        <a:bodyPr/>
        <a:lstStyle/>
        <a:p>
          <a:endParaRPr lang="en-MY" sz="3200"/>
        </a:p>
      </dgm:t>
    </dgm:pt>
    <dgm:pt modelId="{62D41E68-FAC6-47D6-AC54-22098228F536}" type="sibTrans" cxnId="{6F48638F-77F6-41E4-A37F-5846D74DA948}">
      <dgm:prSet/>
      <dgm:spPr/>
      <dgm:t>
        <a:bodyPr/>
        <a:lstStyle/>
        <a:p>
          <a:endParaRPr lang="en-MY" sz="3200"/>
        </a:p>
      </dgm:t>
    </dgm:pt>
    <dgm:pt modelId="{99E93AD5-E890-4FBF-8FB7-AB35CB9B8277}">
      <dgm:prSet phldrT="[Text]" custT="1"/>
      <dgm:spPr/>
      <dgm:t>
        <a:bodyPr/>
        <a:lstStyle/>
        <a:p>
          <a:r>
            <a:rPr lang="en-MY" sz="4400" dirty="0" smtClean="0"/>
            <a:t>Microsoft Excel, SPSS (frequency mean, Standard deviation)</a:t>
          </a:r>
          <a:endParaRPr lang="en-MY" sz="4400" dirty="0"/>
        </a:p>
      </dgm:t>
    </dgm:pt>
    <dgm:pt modelId="{66D3BA6C-CC6F-4B87-A83F-C283A1078559}" type="parTrans" cxnId="{5DEA028B-1157-4B46-BA73-3CF174D3DA1E}">
      <dgm:prSet/>
      <dgm:spPr/>
      <dgm:t>
        <a:bodyPr/>
        <a:lstStyle/>
        <a:p>
          <a:endParaRPr lang="en-MY" sz="3200"/>
        </a:p>
      </dgm:t>
    </dgm:pt>
    <dgm:pt modelId="{BF1A620E-8253-4595-8B5F-9092A24D2B43}" type="sibTrans" cxnId="{5DEA028B-1157-4B46-BA73-3CF174D3DA1E}">
      <dgm:prSet/>
      <dgm:spPr/>
      <dgm:t>
        <a:bodyPr/>
        <a:lstStyle/>
        <a:p>
          <a:endParaRPr lang="en-MY" sz="3200"/>
        </a:p>
      </dgm:t>
    </dgm:pt>
    <dgm:pt modelId="{2B791E8A-B1E3-4947-9992-262C6D4E5F3B}" type="pres">
      <dgm:prSet presAssocID="{6EA16D89-1558-4018-BD38-31C68CF9BEE2}" presName="linearFlow" presStyleCnt="0">
        <dgm:presLayoutVars>
          <dgm:resizeHandles val="exact"/>
        </dgm:presLayoutVars>
      </dgm:prSet>
      <dgm:spPr/>
    </dgm:pt>
    <dgm:pt modelId="{FA6A7E41-6BD8-4753-83A6-42AEDF958B1C}" type="pres">
      <dgm:prSet presAssocID="{1917098E-22F1-4E97-B356-D64D14AEBB43}" presName="node" presStyleLbl="node1" presStyleIdx="0" presStyleCnt="4" custLinFactNeighborX="758" custLinFactNeighborY="16145">
        <dgm:presLayoutVars>
          <dgm:bulletEnabled val="1"/>
        </dgm:presLayoutVars>
      </dgm:prSet>
      <dgm:spPr/>
      <dgm:t>
        <a:bodyPr/>
        <a:lstStyle/>
        <a:p>
          <a:endParaRPr lang="en-MY"/>
        </a:p>
      </dgm:t>
    </dgm:pt>
    <dgm:pt modelId="{9DFF63A4-335E-4FD6-A3E1-9EE018FDDF60}" type="pres">
      <dgm:prSet presAssocID="{F2937C24-EE35-4058-96A5-CACE4C80E44E}" presName="sibTrans" presStyleLbl="sibTrans2D1" presStyleIdx="0" presStyleCnt="3"/>
      <dgm:spPr/>
      <dgm:t>
        <a:bodyPr/>
        <a:lstStyle/>
        <a:p>
          <a:endParaRPr lang="en-MY"/>
        </a:p>
      </dgm:t>
    </dgm:pt>
    <dgm:pt modelId="{726FA6B2-BF07-4D60-A06D-E958CB11606B}" type="pres">
      <dgm:prSet presAssocID="{F2937C24-EE35-4058-96A5-CACE4C80E44E}" presName="connectorText" presStyleLbl="sibTrans2D1" presStyleIdx="0" presStyleCnt="3"/>
      <dgm:spPr/>
      <dgm:t>
        <a:bodyPr/>
        <a:lstStyle/>
        <a:p>
          <a:endParaRPr lang="en-MY"/>
        </a:p>
      </dgm:t>
    </dgm:pt>
    <dgm:pt modelId="{8127EEF2-DA9B-43BD-9F06-39DA6E5E5606}" type="pres">
      <dgm:prSet presAssocID="{190699A2-AC38-4647-BC7C-C910C924EEC5}" presName="node" presStyleLbl="node1" presStyleIdx="1" presStyleCnt="4">
        <dgm:presLayoutVars>
          <dgm:bulletEnabled val="1"/>
        </dgm:presLayoutVars>
      </dgm:prSet>
      <dgm:spPr/>
      <dgm:t>
        <a:bodyPr/>
        <a:lstStyle/>
        <a:p>
          <a:endParaRPr lang="en-MY"/>
        </a:p>
      </dgm:t>
    </dgm:pt>
    <dgm:pt modelId="{94CC2F23-8445-48AB-A523-77093468A5A7}" type="pres">
      <dgm:prSet presAssocID="{4321608F-6547-4C8D-8DED-2E410A88A8B9}" presName="sibTrans" presStyleLbl="sibTrans2D1" presStyleIdx="1" presStyleCnt="3"/>
      <dgm:spPr/>
      <dgm:t>
        <a:bodyPr/>
        <a:lstStyle/>
        <a:p>
          <a:endParaRPr lang="en-MY"/>
        </a:p>
      </dgm:t>
    </dgm:pt>
    <dgm:pt modelId="{048E0009-B8D5-4730-B4CC-798BF73B4653}" type="pres">
      <dgm:prSet presAssocID="{4321608F-6547-4C8D-8DED-2E410A88A8B9}" presName="connectorText" presStyleLbl="sibTrans2D1" presStyleIdx="1" presStyleCnt="3"/>
      <dgm:spPr/>
      <dgm:t>
        <a:bodyPr/>
        <a:lstStyle/>
        <a:p>
          <a:endParaRPr lang="en-MY"/>
        </a:p>
      </dgm:t>
    </dgm:pt>
    <dgm:pt modelId="{C096E877-5557-4A3A-A9DA-1CFD1E24B1FA}" type="pres">
      <dgm:prSet presAssocID="{FEA2DE55-410B-45ED-80FB-DD0E9318103C}" presName="node" presStyleLbl="node1" presStyleIdx="2" presStyleCnt="4">
        <dgm:presLayoutVars>
          <dgm:bulletEnabled val="1"/>
        </dgm:presLayoutVars>
      </dgm:prSet>
      <dgm:spPr/>
      <dgm:t>
        <a:bodyPr/>
        <a:lstStyle/>
        <a:p>
          <a:endParaRPr lang="en-MY"/>
        </a:p>
      </dgm:t>
    </dgm:pt>
    <dgm:pt modelId="{83E3951C-56AC-4D98-B8B4-435B6EEEA25F}" type="pres">
      <dgm:prSet presAssocID="{7FE7037D-813C-4C33-BD61-5F9D90E6DE0D}" presName="sibTrans" presStyleLbl="sibTrans2D1" presStyleIdx="2" presStyleCnt="3"/>
      <dgm:spPr/>
      <dgm:t>
        <a:bodyPr/>
        <a:lstStyle/>
        <a:p>
          <a:endParaRPr lang="en-MY"/>
        </a:p>
      </dgm:t>
    </dgm:pt>
    <dgm:pt modelId="{1824E6CA-FB2E-4884-8DC4-2AB37FDA5186}" type="pres">
      <dgm:prSet presAssocID="{7FE7037D-813C-4C33-BD61-5F9D90E6DE0D}" presName="connectorText" presStyleLbl="sibTrans2D1" presStyleIdx="2" presStyleCnt="3"/>
      <dgm:spPr/>
      <dgm:t>
        <a:bodyPr/>
        <a:lstStyle/>
        <a:p>
          <a:endParaRPr lang="en-MY"/>
        </a:p>
      </dgm:t>
    </dgm:pt>
    <dgm:pt modelId="{95BD9EBE-DFDC-4FC5-8EC5-6D74984BF003}" type="pres">
      <dgm:prSet presAssocID="{6EF63DA4-1979-430C-92A3-D9AB005B94FD}" presName="node" presStyleLbl="node1" presStyleIdx="3" presStyleCnt="4">
        <dgm:presLayoutVars>
          <dgm:bulletEnabled val="1"/>
        </dgm:presLayoutVars>
      </dgm:prSet>
      <dgm:spPr/>
      <dgm:t>
        <a:bodyPr/>
        <a:lstStyle/>
        <a:p>
          <a:endParaRPr lang="en-MY"/>
        </a:p>
      </dgm:t>
    </dgm:pt>
  </dgm:ptLst>
  <dgm:cxnLst>
    <dgm:cxn modelId="{ED70AAF2-3CA1-4250-95E0-C2FC27A2610C}" srcId="{190699A2-AC38-4647-BC7C-C910C924EEC5}" destId="{E8B333F3-02F0-4346-ADC5-E2B5DF57EB39}" srcOrd="0" destOrd="0" parTransId="{5D219075-3853-4DD3-ABD5-BA257AB1286E}" sibTransId="{715359F9-B9E9-4A8C-BAD5-32AFD2948F85}"/>
    <dgm:cxn modelId="{415841DA-E0B6-4424-9DF7-256921C9F72F}" type="presOf" srcId="{F2937C24-EE35-4058-96A5-CACE4C80E44E}" destId="{726FA6B2-BF07-4D60-A06D-E958CB11606B}" srcOrd="1" destOrd="0" presId="urn:microsoft.com/office/officeart/2005/8/layout/process2"/>
    <dgm:cxn modelId="{345265D8-A86A-4C72-912C-FD5C75D712F2}" type="presOf" srcId="{C3210C2C-D016-48B9-8B10-1CCEAFEDD419}" destId="{C096E877-5557-4A3A-A9DA-1CFD1E24B1FA}" srcOrd="0" destOrd="1" presId="urn:microsoft.com/office/officeart/2005/8/layout/process2"/>
    <dgm:cxn modelId="{FCADFFF0-2943-4609-8C0C-F88A72784ED2}" srcId="{6EA16D89-1558-4018-BD38-31C68CF9BEE2}" destId="{190699A2-AC38-4647-BC7C-C910C924EEC5}" srcOrd="1" destOrd="0" parTransId="{2BD680B9-B321-496D-AB46-A1CC38B04DB3}" sibTransId="{4321608F-6547-4C8D-8DED-2E410A88A8B9}"/>
    <dgm:cxn modelId="{F098F650-B464-4A6F-8282-7164848AB3FD}" type="presOf" srcId="{6EA16D89-1558-4018-BD38-31C68CF9BEE2}" destId="{2B791E8A-B1E3-4947-9992-262C6D4E5F3B}" srcOrd="0" destOrd="0" presId="urn:microsoft.com/office/officeart/2005/8/layout/process2"/>
    <dgm:cxn modelId="{D40B9164-A2AF-4F4C-BBA5-7E80F6BBFEEB}" type="presOf" srcId="{7FE7037D-813C-4C33-BD61-5F9D90E6DE0D}" destId="{1824E6CA-FB2E-4884-8DC4-2AB37FDA5186}" srcOrd="1" destOrd="0" presId="urn:microsoft.com/office/officeart/2005/8/layout/process2"/>
    <dgm:cxn modelId="{9836C3C4-1D3E-46E5-8E4A-86A26769398D}" type="presOf" srcId="{0784B949-0EEA-452A-8ECA-6CB6800E2FDE}" destId="{FA6A7E41-6BD8-4753-83A6-42AEDF958B1C}" srcOrd="0" destOrd="1" presId="urn:microsoft.com/office/officeart/2005/8/layout/process2"/>
    <dgm:cxn modelId="{F03E5572-9B99-45C2-93AC-CDF19961DB17}" type="presOf" srcId="{4321608F-6547-4C8D-8DED-2E410A88A8B9}" destId="{94CC2F23-8445-48AB-A523-77093468A5A7}" srcOrd="0" destOrd="0" presId="urn:microsoft.com/office/officeart/2005/8/layout/process2"/>
    <dgm:cxn modelId="{0DCBC3BE-8BB8-49D7-AA9F-C62A80E18C63}" type="presOf" srcId="{E8B333F3-02F0-4346-ADC5-E2B5DF57EB39}" destId="{8127EEF2-DA9B-43BD-9F06-39DA6E5E5606}" srcOrd="0" destOrd="1" presId="urn:microsoft.com/office/officeart/2005/8/layout/process2"/>
    <dgm:cxn modelId="{E1AEB1CF-B846-42EB-B969-1DF3479B70CD}" srcId="{6EA16D89-1558-4018-BD38-31C68CF9BEE2}" destId="{FEA2DE55-410B-45ED-80FB-DD0E9318103C}" srcOrd="2" destOrd="0" parTransId="{29BE0237-20DF-4AC0-83BA-8793D6871BD4}" sibTransId="{7FE7037D-813C-4C33-BD61-5F9D90E6DE0D}"/>
    <dgm:cxn modelId="{04FA5777-579E-4106-B5FE-9A7731A76106}" srcId="{FEA2DE55-410B-45ED-80FB-DD0E9318103C}" destId="{C3210C2C-D016-48B9-8B10-1CCEAFEDD419}" srcOrd="0" destOrd="0" parTransId="{20C836A1-44A7-4CFC-BB0E-7FC3D0928F79}" sibTransId="{BA847F56-A7F8-4636-99D6-882010CD2A18}"/>
    <dgm:cxn modelId="{F86CD2CE-08F9-49E3-8726-28CD414AE591}" type="presOf" srcId="{6EF63DA4-1979-430C-92A3-D9AB005B94FD}" destId="{95BD9EBE-DFDC-4FC5-8EC5-6D74984BF003}" srcOrd="0" destOrd="0" presId="urn:microsoft.com/office/officeart/2005/8/layout/process2"/>
    <dgm:cxn modelId="{6826C95A-B374-493A-9221-2F104E894A7D}" type="presOf" srcId="{190699A2-AC38-4647-BC7C-C910C924EEC5}" destId="{8127EEF2-DA9B-43BD-9F06-39DA6E5E5606}" srcOrd="0" destOrd="0" presId="urn:microsoft.com/office/officeart/2005/8/layout/process2"/>
    <dgm:cxn modelId="{343E8F04-86FE-4556-BCF8-DEE6B8C2AD20}" srcId="{6EA16D89-1558-4018-BD38-31C68CF9BEE2}" destId="{1917098E-22F1-4E97-B356-D64D14AEBB43}" srcOrd="0" destOrd="0" parTransId="{99CF3A90-B787-4CD5-8137-E68EEA55E768}" sibTransId="{F2937C24-EE35-4058-96A5-CACE4C80E44E}"/>
    <dgm:cxn modelId="{6F48638F-77F6-41E4-A37F-5846D74DA948}" srcId="{1917098E-22F1-4E97-B356-D64D14AEBB43}" destId="{0784B949-0EEA-452A-8ECA-6CB6800E2FDE}" srcOrd="0" destOrd="0" parTransId="{612AB37C-581F-4149-9AA3-CE077756642D}" sibTransId="{62D41E68-FAC6-47D6-AC54-22098228F536}"/>
    <dgm:cxn modelId="{E8587C82-D179-4B47-9C12-8476F40034AD}" type="presOf" srcId="{1917098E-22F1-4E97-B356-D64D14AEBB43}" destId="{FA6A7E41-6BD8-4753-83A6-42AEDF958B1C}" srcOrd="0" destOrd="0" presId="urn:microsoft.com/office/officeart/2005/8/layout/process2"/>
    <dgm:cxn modelId="{59EB3528-EE97-457C-B64E-F84E024E5782}" srcId="{6EA16D89-1558-4018-BD38-31C68CF9BEE2}" destId="{6EF63DA4-1979-430C-92A3-D9AB005B94FD}" srcOrd="3" destOrd="0" parTransId="{EE2C79A8-E0A0-4BC2-8312-478EBE36177B}" sibTransId="{E92443CA-FAD5-48E5-8637-1907F42C6C95}"/>
    <dgm:cxn modelId="{1D546886-5DC8-4BE2-97BE-FB5927B1CE26}" type="presOf" srcId="{99E93AD5-E890-4FBF-8FB7-AB35CB9B8277}" destId="{95BD9EBE-DFDC-4FC5-8EC5-6D74984BF003}" srcOrd="0" destOrd="1" presId="urn:microsoft.com/office/officeart/2005/8/layout/process2"/>
    <dgm:cxn modelId="{118B4B25-DAAA-461D-9E9D-7699A680F7C0}" type="presOf" srcId="{7FE7037D-813C-4C33-BD61-5F9D90E6DE0D}" destId="{83E3951C-56AC-4D98-B8B4-435B6EEEA25F}" srcOrd="0" destOrd="0" presId="urn:microsoft.com/office/officeart/2005/8/layout/process2"/>
    <dgm:cxn modelId="{5DEA028B-1157-4B46-BA73-3CF174D3DA1E}" srcId="{6EF63DA4-1979-430C-92A3-D9AB005B94FD}" destId="{99E93AD5-E890-4FBF-8FB7-AB35CB9B8277}" srcOrd="0" destOrd="0" parTransId="{66D3BA6C-CC6F-4B87-A83F-C283A1078559}" sibTransId="{BF1A620E-8253-4595-8B5F-9092A24D2B43}"/>
    <dgm:cxn modelId="{9AA1EE7E-AD86-4900-A9EE-74E878760C3A}" type="presOf" srcId="{FEA2DE55-410B-45ED-80FB-DD0E9318103C}" destId="{C096E877-5557-4A3A-A9DA-1CFD1E24B1FA}" srcOrd="0" destOrd="0" presId="urn:microsoft.com/office/officeart/2005/8/layout/process2"/>
    <dgm:cxn modelId="{C9A8E311-BC2E-4BFB-AA02-F56FEFDBFD45}" type="presOf" srcId="{F2937C24-EE35-4058-96A5-CACE4C80E44E}" destId="{9DFF63A4-335E-4FD6-A3E1-9EE018FDDF60}" srcOrd="0" destOrd="0" presId="urn:microsoft.com/office/officeart/2005/8/layout/process2"/>
    <dgm:cxn modelId="{EF92EEBB-22C7-44CA-AA9B-8DFF52F3DEB8}" type="presOf" srcId="{4321608F-6547-4C8D-8DED-2E410A88A8B9}" destId="{048E0009-B8D5-4730-B4CC-798BF73B4653}" srcOrd="1" destOrd="0" presId="urn:microsoft.com/office/officeart/2005/8/layout/process2"/>
    <dgm:cxn modelId="{9A1F9CD4-CDA9-44E1-825E-D1E06011F446}" type="presParOf" srcId="{2B791E8A-B1E3-4947-9992-262C6D4E5F3B}" destId="{FA6A7E41-6BD8-4753-83A6-42AEDF958B1C}" srcOrd="0" destOrd="0" presId="urn:microsoft.com/office/officeart/2005/8/layout/process2"/>
    <dgm:cxn modelId="{A4476532-E540-421B-9F38-540C66A7EB15}" type="presParOf" srcId="{2B791E8A-B1E3-4947-9992-262C6D4E5F3B}" destId="{9DFF63A4-335E-4FD6-A3E1-9EE018FDDF60}" srcOrd="1" destOrd="0" presId="urn:microsoft.com/office/officeart/2005/8/layout/process2"/>
    <dgm:cxn modelId="{D7D61CF0-099F-4B63-8FA9-10BD52631BBB}" type="presParOf" srcId="{9DFF63A4-335E-4FD6-A3E1-9EE018FDDF60}" destId="{726FA6B2-BF07-4D60-A06D-E958CB11606B}" srcOrd="0" destOrd="0" presId="urn:microsoft.com/office/officeart/2005/8/layout/process2"/>
    <dgm:cxn modelId="{A0792D7F-D18B-4672-B219-2465F04589D0}" type="presParOf" srcId="{2B791E8A-B1E3-4947-9992-262C6D4E5F3B}" destId="{8127EEF2-DA9B-43BD-9F06-39DA6E5E5606}" srcOrd="2" destOrd="0" presId="urn:microsoft.com/office/officeart/2005/8/layout/process2"/>
    <dgm:cxn modelId="{B2345405-0EB7-46B2-9FFD-954ED7704B7A}" type="presParOf" srcId="{2B791E8A-B1E3-4947-9992-262C6D4E5F3B}" destId="{94CC2F23-8445-48AB-A523-77093468A5A7}" srcOrd="3" destOrd="0" presId="urn:microsoft.com/office/officeart/2005/8/layout/process2"/>
    <dgm:cxn modelId="{E5AFBC8C-307F-4D84-BE1E-2B0487D16293}" type="presParOf" srcId="{94CC2F23-8445-48AB-A523-77093468A5A7}" destId="{048E0009-B8D5-4730-B4CC-798BF73B4653}" srcOrd="0" destOrd="0" presId="urn:microsoft.com/office/officeart/2005/8/layout/process2"/>
    <dgm:cxn modelId="{0F39432E-70EF-480F-B88D-9B7B44B3A325}" type="presParOf" srcId="{2B791E8A-B1E3-4947-9992-262C6D4E5F3B}" destId="{C096E877-5557-4A3A-A9DA-1CFD1E24B1FA}" srcOrd="4" destOrd="0" presId="urn:microsoft.com/office/officeart/2005/8/layout/process2"/>
    <dgm:cxn modelId="{B84B16BD-7BA4-47A4-AC51-23FEC83755F3}" type="presParOf" srcId="{2B791E8A-B1E3-4947-9992-262C6D4E5F3B}" destId="{83E3951C-56AC-4D98-B8B4-435B6EEEA25F}" srcOrd="5" destOrd="0" presId="urn:microsoft.com/office/officeart/2005/8/layout/process2"/>
    <dgm:cxn modelId="{603C3499-9929-42A4-837E-2E909E3C0970}" type="presParOf" srcId="{83E3951C-56AC-4D98-B8B4-435B6EEEA25F}" destId="{1824E6CA-FB2E-4884-8DC4-2AB37FDA5186}" srcOrd="0" destOrd="0" presId="urn:microsoft.com/office/officeart/2005/8/layout/process2"/>
    <dgm:cxn modelId="{D93C4C36-F2D9-464D-816D-4B176C1A43CA}" type="presParOf" srcId="{2B791E8A-B1E3-4947-9992-262C6D4E5F3B}" destId="{95BD9EBE-DFDC-4FC5-8EC5-6D74984BF003}" srcOrd="6" destOrd="0" presId="urn:microsoft.com/office/officeart/2005/8/layout/process2"/>
  </dgm:cxnLst>
  <dgm:bg/>
  <dgm:whole>
    <a:ln>
      <a:noFill/>
    </a:ln>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A6A7E41-6BD8-4753-83A6-42AEDF958B1C}">
      <dsp:nvSpPr>
        <dsp:cNvPr id="0" name=""/>
        <dsp:cNvSpPr/>
      </dsp:nvSpPr>
      <dsp:spPr>
        <a:xfrm>
          <a:off x="374682" y="221668"/>
          <a:ext cx="9452332" cy="2657474"/>
        </a:xfrm>
        <a:prstGeom prst="roundRect">
          <a:avLst>
            <a:gd name="adj" fmla="val 10000"/>
          </a:avLst>
        </a:prstGeom>
        <a:gradFill rotWithShape="0">
          <a:gsLst>
            <a:gs pos="0">
              <a:schemeClr val="accent1">
                <a:hueOff val="0"/>
                <a:satOff val="0"/>
                <a:lumOff val="0"/>
                <a:alphaOff val="0"/>
                <a:tint val="80000"/>
                <a:satMod val="150000"/>
              </a:schemeClr>
            </a:gs>
            <a:gs pos="35000">
              <a:schemeClr val="accent1">
                <a:hueOff val="0"/>
                <a:satOff val="0"/>
                <a:lumOff val="0"/>
                <a:alphaOff val="0"/>
                <a:tint val="65000"/>
                <a:satMod val="180000"/>
              </a:schemeClr>
            </a:gs>
            <a:gs pos="100000">
              <a:schemeClr val="accent1">
                <a:hueOff val="0"/>
                <a:satOff val="0"/>
                <a:lumOff val="0"/>
                <a:alphaOff val="0"/>
                <a:tint val="50000"/>
                <a:satMod val="20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n-MY" sz="4400" b="1" kern="1200" dirty="0" smtClean="0"/>
            <a:t>Questionnaire Design</a:t>
          </a:r>
          <a:endParaRPr lang="en-MY" sz="4400" kern="1200" dirty="0"/>
        </a:p>
        <a:p>
          <a:pPr marL="285750" lvl="1" indent="-285750" algn="l" defTabSz="1955800">
            <a:lnSpc>
              <a:spcPct val="90000"/>
            </a:lnSpc>
            <a:spcBef>
              <a:spcPct val="0"/>
            </a:spcBef>
            <a:spcAft>
              <a:spcPct val="15000"/>
            </a:spcAft>
            <a:buChar char="••"/>
          </a:pPr>
          <a:r>
            <a:rPr lang="en-MY" sz="4400" kern="1200" dirty="0" smtClean="0"/>
            <a:t>five-point </a:t>
          </a:r>
          <a:r>
            <a:rPr lang="en-MY" sz="4400" kern="1200" dirty="0" err="1" smtClean="0"/>
            <a:t>Likert</a:t>
          </a:r>
          <a:r>
            <a:rPr lang="en-MY" sz="4400" kern="1200" dirty="0" smtClean="0"/>
            <a:t> scale </a:t>
          </a:r>
          <a:endParaRPr lang="en-MY" sz="4400" kern="1200" dirty="0"/>
        </a:p>
      </dsp:txBody>
      <dsp:txXfrm>
        <a:off x="374682" y="221668"/>
        <a:ext cx="9452332" cy="2657474"/>
      </dsp:txXfrm>
    </dsp:sp>
    <dsp:sp modelId="{9DFF63A4-335E-4FD6-A3E1-9EE018FDDF60}">
      <dsp:nvSpPr>
        <dsp:cNvPr id="0" name=""/>
        <dsp:cNvSpPr/>
      </dsp:nvSpPr>
      <dsp:spPr>
        <a:xfrm rot="5465297">
          <a:off x="4647119" y="2838317"/>
          <a:ext cx="835810" cy="1195863"/>
        </a:xfrm>
        <a:prstGeom prst="rightArrow">
          <a:avLst>
            <a:gd name="adj1" fmla="val 60000"/>
            <a:gd name="adj2" fmla="val 50000"/>
          </a:avLst>
        </a:prstGeom>
        <a:gradFill rotWithShape="0">
          <a:gsLst>
            <a:gs pos="0">
              <a:schemeClr val="accent1">
                <a:tint val="60000"/>
                <a:hueOff val="0"/>
                <a:satOff val="0"/>
                <a:lumOff val="0"/>
                <a:alphaOff val="0"/>
                <a:tint val="80000"/>
                <a:satMod val="150000"/>
              </a:schemeClr>
            </a:gs>
            <a:gs pos="35000">
              <a:schemeClr val="accent1">
                <a:tint val="60000"/>
                <a:hueOff val="0"/>
                <a:satOff val="0"/>
                <a:lumOff val="0"/>
                <a:alphaOff val="0"/>
                <a:tint val="65000"/>
                <a:satMod val="180000"/>
              </a:schemeClr>
            </a:gs>
            <a:gs pos="100000">
              <a:schemeClr val="accent1">
                <a:tint val="60000"/>
                <a:hueOff val="0"/>
                <a:satOff val="0"/>
                <a:lumOff val="0"/>
                <a:alphaOff val="0"/>
                <a:tint val="50000"/>
                <a:satMod val="200000"/>
              </a:schemeClr>
            </a:gs>
          </a:gsLst>
          <a:lin ang="16200000" scaled="1"/>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2133600">
            <a:lnSpc>
              <a:spcPct val="90000"/>
            </a:lnSpc>
            <a:spcBef>
              <a:spcPct val="0"/>
            </a:spcBef>
            <a:spcAft>
              <a:spcPct val="35000"/>
            </a:spcAft>
          </a:pPr>
          <a:endParaRPr lang="en-MY" sz="4800" kern="1200"/>
        </a:p>
      </dsp:txBody>
      <dsp:txXfrm rot="5465297">
        <a:off x="4647119" y="2838317"/>
        <a:ext cx="835810" cy="1195863"/>
      </dsp:txXfrm>
    </dsp:sp>
    <dsp:sp modelId="{8127EEF2-DA9B-43BD-9F06-39DA6E5E5606}">
      <dsp:nvSpPr>
        <dsp:cNvPr id="0" name=""/>
        <dsp:cNvSpPr/>
      </dsp:nvSpPr>
      <dsp:spPr>
        <a:xfrm>
          <a:off x="303033" y="3993356"/>
          <a:ext cx="9452332" cy="2657474"/>
        </a:xfrm>
        <a:prstGeom prst="roundRect">
          <a:avLst>
            <a:gd name="adj" fmla="val 10000"/>
          </a:avLst>
        </a:prstGeom>
        <a:gradFill rotWithShape="0">
          <a:gsLst>
            <a:gs pos="0">
              <a:schemeClr val="accent1">
                <a:hueOff val="0"/>
                <a:satOff val="0"/>
                <a:lumOff val="0"/>
                <a:alphaOff val="0"/>
                <a:tint val="80000"/>
                <a:satMod val="150000"/>
              </a:schemeClr>
            </a:gs>
            <a:gs pos="35000">
              <a:schemeClr val="accent1">
                <a:hueOff val="0"/>
                <a:satOff val="0"/>
                <a:lumOff val="0"/>
                <a:alphaOff val="0"/>
                <a:tint val="65000"/>
                <a:satMod val="180000"/>
              </a:schemeClr>
            </a:gs>
            <a:gs pos="100000">
              <a:schemeClr val="accent1">
                <a:hueOff val="0"/>
                <a:satOff val="0"/>
                <a:lumOff val="0"/>
                <a:alphaOff val="0"/>
                <a:tint val="50000"/>
                <a:satMod val="20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n-MY" sz="4400" b="1" kern="1200" dirty="0" smtClean="0"/>
            <a:t>Distribute questionnaire and collect the data from respondents</a:t>
          </a:r>
          <a:endParaRPr lang="en-MY" sz="4400" b="1" kern="1200" dirty="0"/>
        </a:p>
        <a:p>
          <a:pPr marL="285750" lvl="1" indent="-285750" algn="l" defTabSz="1955800">
            <a:lnSpc>
              <a:spcPct val="90000"/>
            </a:lnSpc>
            <a:spcBef>
              <a:spcPct val="0"/>
            </a:spcBef>
            <a:spcAft>
              <a:spcPct val="15000"/>
            </a:spcAft>
            <a:buChar char="••"/>
          </a:pPr>
          <a:r>
            <a:rPr lang="en-MY" sz="4400" kern="1200" dirty="0" smtClean="0"/>
            <a:t>email (Google Docs)</a:t>
          </a:r>
          <a:endParaRPr lang="en-MY" sz="4400" kern="1200" dirty="0"/>
        </a:p>
      </dsp:txBody>
      <dsp:txXfrm>
        <a:off x="303033" y="3993356"/>
        <a:ext cx="9452332" cy="2657474"/>
      </dsp:txXfrm>
    </dsp:sp>
    <dsp:sp modelId="{94CC2F23-8445-48AB-A523-77093468A5A7}">
      <dsp:nvSpPr>
        <dsp:cNvPr id="0" name=""/>
        <dsp:cNvSpPr/>
      </dsp:nvSpPr>
      <dsp:spPr>
        <a:xfrm rot="5400000">
          <a:off x="4530923" y="6717268"/>
          <a:ext cx="996553" cy="1195863"/>
        </a:xfrm>
        <a:prstGeom prst="rightArrow">
          <a:avLst>
            <a:gd name="adj1" fmla="val 60000"/>
            <a:gd name="adj2" fmla="val 50000"/>
          </a:avLst>
        </a:prstGeom>
        <a:gradFill rotWithShape="0">
          <a:gsLst>
            <a:gs pos="0">
              <a:schemeClr val="accent1">
                <a:tint val="60000"/>
                <a:hueOff val="0"/>
                <a:satOff val="0"/>
                <a:lumOff val="0"/>
                <a:alphaOff val="0"/>
                <a:tint val="80000"/>
                <a:satMod val="150000"/>
              </a:schemeClr>
            </a:gs>
            <a:gs pos="35000">
              <a:schemeClr val="accent1">
                <a:tint val="60000"/>
                <a:hueOff val="0"/>
                <a:satOff val="0"/>
                <a:lumOff val="0"/>
                <a:alphaOff val="0"/>
                <a:tint val="65000"/>
                <a:satMod val="180000"/>
              </a:schemeClr>
            </a:gs>
            <a:gs pos="100000">
              <a:schemeClr val="accent1">
                <a:tint val="60000"/>
                <a:hueOff val="0"/>
                <a:satOff val="0"/>
                <a:lumOff val="0"/>
                <a:alphaOff val="0"/>
                <a:tint val="50000"/>
                <a:satMod val="200000"/>
              </a:schemeClr>
            </a:gs>
          </a:gsLst>
          <a:lin ang="16200000" scaled="1"/>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2133600">
            <a:lnSpc>
              <a:spcPct val="90000"/>
            </a:lnSpc>
            <a:spcBef>
              <a:spcPct val="0"/>
            </a:spcBef>
            <a:spcAft>
              <a:spcPct val="35000"/>
            </a:spcAft>
          </a:pPr>
          <a:endParaRPr lang="en-MY" sz="4800" kern="1200"/>
        </a:p>
      </dsp:txBody>
      <dsp:txXfrm rot="5400000">
        <a:off x="4530923" y="6717268"/>
        <a:ext cx="996553" cy="1195863"/>
      </dsp:txXfrm>
    </dsp:sp>
    <dsp:sp modelId="{C096E877-5557-4A3A-A9DA-1CFD1E24B1FA}">
      <dsp:nvSpPr>
        <dsp:cNvPr id="0" name=""/>
        <dsp:cNvSpPr/>
      </dsp:nvSpPr>
      <dsp:spPr>
        <a:xfrm>
          <a:off x="303033" y="7979568"/>
          <a:ext cx="9452332" cy="2657474"/>
        </a:xfrm>
        <a:prstGeom prst="roundRect">
          <a:avLst>
            <a:gd name="adj" fmla="val 10000"/>
          </a:avLst>
        </a:prstGeom>
        <a:gradFill rotWithShape="0">
          <a:gsLst>
            <a:gs pos="0">
              <a:schemeClr val="accent1">
                <a:hueOff val="0"/>
                <a:satOff val="0"/>
                <a:lumOff val="0"/>
                <a:alphaOff val="0"/>
                <a:tint val="80000"/>
                <a:satMod val="150000"/>
              </a:schemeClr>
            </a:gs>
            <a:gs pos="35000">
              <a:schemeClr val="accent1">
                <a:hueOff val="0"/>
                <a:satOff val="0"/>
                <a:lumOff val="0"/>
                <a:alphaOff val="0"/>
                <a:tint val="65000"/>
                <a:satMod val="180000"/>
              </a:schemeClr>
            </a:gs>
            <a:gs pos="100000">
              <a:schemeClr val="accent1">
                <a:hueOff val="0"/>
                <a:satOff val="0"/>
                <a:lumOff val="0"/>
                <a:alphaOff val="0"/>
                <a:tint val="50000"/>
                <a:satMod val="20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n-US" altLang="zh-CN" sz="4400" b="1" kern="1200" dirty="0" smtClean="0"/>
            <a:t>P</a:t>
          </a:r>
          <a:r>
            <a:rPr lang="en-MY" sz="4400" b="1" kern="1200" dirty="0" err="1" smtClean="0"/>
            <a:t>reliminary</a:t>
          </a:r>
          <a:r>
            <a:rPr lang="en-MY" sz="4400" b="1" kern="1200" dirty="0" smtClean="0"/>
            <a:t> analysis </a:t>
          </a:r>
          <a:endParaRPr lang="en-MY" sz="4400" b="1" kern="1200" dirty="0"/>
        </a:p>
        <a:p>
          <a:pPr marL="285750" lvl="1" indent="-285750" algn="l" defTabSz="1955800">
            <a:lnSpc>
              <a:spcPct val="90000"/>
            </a:lnSpc>
            <a:spcBef>
              <a:spcPct val="0"/>
            </a:spcBef>
            <a:spcAft>
              <a:spcPct val="15000"/>
            </a:spcAft>
            <a:buChar char="••"/>
          </a:pPr>
          <a:r>
            <a:rPr lang="en-MY" sz="4400" kern="1200" dirty="0" smtClean="0"/>
            <a:t>Reliability analysis (</a:t>
          </a:r>
          <a:r>
            <a:rPr lang="en-MY" sz="4400" kern="1200" dirty="0" err="1" smtClean="0"/>
            <a:t>Cronbach‘s</a:t>
          </a:r>
          <a:r>
            <a:rPr lang="en-MY" sz="4400" kern="1200" dirty="0" smtClean="0"/>
            <a:t> Alpha &gt;0.7)</a:t>
          </a:r>
          <a:endParaRPr lang="en-MY" sz="4400" kern="1200" dirty="0"/>
        </a:p>
      </dsp:txBody>
      <dsp:txXfrm>
        <a:off x="303033" y="7979568"/>
        <a:ext cx="9452332" cy="2657474"/>
      </dsp:txXfrm>
    </dsp:sp>
    <dsp:sp modelId="{83E3951C-56AC-4D98-B8B4-435B6EEEA25F}">
      <dsp:nvSpPr>
        <dsp:cNvPr id="0" name=""/>
        <dsp:cNvSpPr/>
      </dsp:nvSpPr>
      <dsp:spPr>
        <a:xfrm rot="5400000">
          <a:off x="4530923" y="10703480"/>
          <a:ext cx="996553" cy="1195863"/>
        </a:xfrm>
        <a:prstGeom prst="rightArrow">
          <a:avLst>
            <a:gd name="adj1" fmla="val 60000"/>
            <a:gd name="adj2" fmla="val 50000"/>
          </a:avLst>
        </a:prstGeom>
        <a:gradFill rotWithShape="0">
          <a:gsLst>
            <a:gs pos="0">
              <a:schemeClr val="accent1">
                <a:tint val="60000"/>
                <a:hueOff val="0"/>
                <a:satOff val="0"/>
                <a:lumOff val="0"/>
                <a:alphaOff val="0"/>
                <a:tint val="80000"/>
                <a:satMod val="150000"/>
              </a:schemeClr>
            </a:gs>
            <a:gs pos="35000">
              <a:schemeClr val="accent1">
                <a:tint val="60000"/>
                <a:hueOff val="0"/>
                <a:satOff val="0"/>
                <a:lumOff val="0"/>
                <a:alphaOff val="0"/>
                <a:tint val="65000"/>
                <a:satMod val="180000"/>
              </a:schemeClr>
            </a:gs>
            <a:gs pos="100000">
              <a:schemeClr val="accent1">
                <a:tint val="60000"/>
                <a:hueOff val="0"/>
                <a:satOff val="0"/>
                <a:lumOff val="0"/>
                <a:alphaOff val="0"/>
                <a:tint val="50000"/>
                <a:satMod val="200000"/>
              </a:schemeClr>
            </a:gs>
          </a:gsLst>
          <a:lin ang="16200000" scaled="1"/>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2133600">
            <a:lnSpc>
              <a:spcPct val="90000"/>
            </a:lnSpc>
            <a:spcBef>
              <a:spcPct val="0"/>
            </a:spcBef>
            <a:spcAft>
              <a:spcPct val="35000"/>
            </a:spcAft>
          </a:pPr>
          <a:endParaRPr lang="en-MY" sz="4800" kern="1200"/>
        </a:p>
      </dsp:txBody>
      <dsp:txXfrm rot="5400000">
        <a:off x="4530923" y="10703480"/>
        <a:ext cx="996553" cy="1195863"/>
      </dsp:txXfrm>
    </dsp:sp>
    <dsp:sp modelId="{95BD9EBE-DFDC-4FC5-8EC5-6D74984BF003}">
      <dsp:nvSpPr>
        <dsp:cNvPr id="0" name=""/>
        <dsp:cNvSpPr/>
      </dsp:nvSpPr>
      <dsp:spPr>
        <a:xfrm>
          <a:off x="303033" y="11965781"/>
          <a:ext cx="9452332" cy="2657474"/>
        </a:xfrm>
        <a:prstGeom prst="roundRect">
          <a:avLst>
            <a:gd name="adj" fmla="val 10000"/>
          </a:avLst>
        </a:prstGeom>
        <a:gradFill rotWithShape="0">
          <a:gsLst>
            <a:gs pos="0">
              <a:schemeClr val="accent1">
                <a:hueOff val="0"/>
                <a:satOff val="0"/>
                <a:lumOff val="0"/>
                <a:alphaOff val="0"/>
                <a:tint val="80000"/>
                <a:satMod val="150000"/>
              </a:schemeClr>
            </a:gs>
            <a:gs pos="35000">
              <a:schemeClr val="accent1">
                <a:hueOff val="0"/>
                <a:satOff val="0"/>
                <a:lumOff val="0"/>
                <a:alphaOff val="0"/>
                <a:tint val="65000"/>
                <a:satMod val="180000"/>
              </a:schemeClr>
            </a:gs>
            <a:gs pos="100000">
              <a:schemeClr val="accent1">
                <a:hueOff val="0"/>
                <a:satOff val="0"/>
                <a:lumOff val="0"/>
                <a:alphaOff val="0"/>
                <a:tint val="50000"/>
                <a:satMod val="20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n-US" sz="4400" b="1" kern="1200" dirty="0" smtClean="0"/>
            <a:t>Analysis Data</a:t>
          </a:r>
          <a:endParaRPr lang="en-MY" sz="4400" b="1" kern="1200" dirty="0"/>
        </a:p>
        <a:p>
          <a:pPr marL="285750" lvl="1" indent="-285750" algn="l" defTabSz="1955800">
            <a:lnSpc>
              <a:spcPct val="90000"/>
            </a:lnSpc>
            <a:spcBef>
              <a:spcPct val="0"/>
            </a:spcBef>
            <a:spcAft>
              <a:spcPct val="15000"/>
            </a:spcAft>
            <a:buChar char="••"/>
          </a:pPr>
          <a:r>
            <a:rPr lang="en-MY" sz="4400" kern="1200" dirty="0" smtClean="0"/>
            <a:t>Microsoft Excel, SPSS (frequency mean, Standard deviation)</a:t>
          </a:r>
          <a:endParaRPr lang="en-MY" sz="4400" kern="1200" dirty="0"/>
        </a:p>
      </dsp:txBody>
      <dsp:txXfrm>
        <a:off x="303033" y="11965781"/>
        <a:ext cx="9452332" cy="2657474"/>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defRPr sz="1200">
                <a:effectLst/>
              </a:defRPr>
            </a:lvl1pPr>
          </a:lstStyle>
          <a:p>
            <a:endParaRPr lang="en-US"/>
          </a:p>
        </p:txBody>
      </p:sp>
      <p:sp>
        <p:nvSpPr>
          <p:cNvPr id="4099" name="Rectangle 3"/>
          <p:cNvSpPr>
            <a:spLocks noGrp="1" noChangeArrowheads="1"/>
          </p:cNvSpPr>
          <p:nvPr>
            <p:ph type="dt" idx="1"/>
          </p:nvPr>
        </p:nvSpPr>
        <p:spPr bwMode="auto">
          <a:xfrm>
            <a:off x="3810000" y="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lgn="r">
              <a:defRPr sz="1200">
                <a:effectLst/>
              </a:defRPr>
            </a:lvl1pPr>
          </a:lstStyle>
          <a:p>
            <a:endParaRPr lang="en-US"/>
          </a:p>
        </p:txBody>
      </p:sp>
      <p:sp>
        <p:nvSpPr>
          <p:cNvPr id="4100" name="Rectangle 4"/>
          <p:cNvSpPr>
            <a:spLocks noGrp="1" noRot="1" noChangeAspect="1" noChangeArrowheads="1" noTextEdit="1"/>
          </p:cNvSpPr>
          <p:nvPr>
            <p:ph type="sldImg" idx="2"/>
          </p:nvPr>
        </p:nvSpPr>
        <p:spPr bwMode="auto">
          <a:xfrm>
            <a:off x="2038350" y="685800"/>
            <a:ext cx="2628900" cy="35052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4101" name="Rectangle 5"/>
          <p:cNvSpPr>
            <a:spLocks noGrp="1" noChangeArrowheads="1"/>
          </p:cNvSpPr>
          <p:nvPr>
            <p:ph type="body" sz="quarter" idx="3"/>
          </p:nvPr>
        </p:nvSpPr>
        <p:spPr bwMode="auto">
          <a:xfrm>
            <a:off x="914400" y="4419600"/>
            <a:ext cx="48768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7630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defRPr sz="1200">
                <a:effectLst/>
              </a:defRPr>
            </a:lvl1pPr>
          </a:lstStyle>
          <a:p>
            <a:endParaRPr lang="en-US"/>
          </a:p>
        </p:txBody>
      </p:sp>
      <p:sp>
        <p:nvSpPr>
          <p:cNvPr id="4103" name="Rectangle 7"/>
          <p:cNvSpPr>
            <a:spLocks noGrp="1" noChangeArrowheads="1"/>
          </p:cNvSpPr>
          <p:nvPr>
            <p:ph type="sldNum" sz="quarter" idx="5"/>
          </p:nvPr>
        </p:nvSpPr>
        <p:spPr bwMode="auto">
          <a:xfrm>
            <a:off x="3810000" y="87630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lgn="r">
              <a:defRPr sz="1200">
                <a:effectLst/>
              </a:defRPr>
            </a:lvl1pPr>
          </a:lstStyle>
          <a:p>
            <a:fld id="{BAAD7A34-756E-4965-BC77-3F60E0C518E5}" type="slidenum">
              <a:rPr lang="en-US"/>
              <a:pPr/>
              <a:t>‹#›</a:t>
            </a:fld>
            <a:endParaRPr lang="en-US"/>
          </a:p>
        </p:txBody>
      </p:sp>
    </p:spTree>
    <p:extLst>
      <p:ext uri="{BB962C8B-B14F-4D97-AF65-F5344CB8AC3E}">
        <p14:creationId xmlns="" xmlns:p14="http://schemas.microsoft.com/office/powerpoint/2010/main" val="25294647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kern="1200">
        <a:solidFill>
          <a:schemeClr val="tx1"/>
        </a:solidFill>
        <a:latin typeface="Times New Roman" pitchFamily="18" charset="0"/>
        <a:ea typeface="+mn-ea"/>
        <a:cs typeface="+mn-cs"/>
      </a:defRPr>
    </a:lvl1pPr>
    <a:lvl2pPr marL="456480" algn="l" rtl="0" eaLnBrk="0" fontAlgn="base" hangingPunct="0">
      <a:spcBef>
        <a:spcPct val="30000"/>
      </a:spcBef>
      <a:spcAft>
        <a:spcPct val="0"/>
      </a:spcAft>
      <a:defRPr sz="1000" kern="1200">
        <a:solidFill>
          <a:schemeClr val="tx1"/>
        </a:solidFill>
        <a:latin typeface="Times New Roman" pitchFamily="18" charset="0"/>
        <a:ea typeface="+mn-ea"/>
        <a:cs typeface="+mn-cs"/>
      </a:defRPr>
    </a:lvl2pPr>
    <a:lvl3pPr marL="912960" algn="l" rtl="0" eaLnBrk="0" fontAlgn="base" hangingPunct="0">
      <a:spcBef>
        <a:spcPct val="30000"/>
      </a:spcBef>
      <a:spcAft>
        <a:spcPct val="0"/>
      </a:spcAft>
      <a:defRPr sz="1000" kern="1200">
        <a:solidFill>
          <a:schemeClr val="tx1"/>
        </a:solidFill>
        <a:latin typeface="Times New Roman" pitchFamily="18" charset="0"/>
        <a:ea typeface="+mn-ea"/>
        <a:cs typeface="+mn-cs"/>
      </a:defRPr>
    </a:lvl3pPr>
    <a:lvl4pPr marL="1369392" algn="l" rtl="0" eaLnBrk="0" fontAlgn="base" hangingPunct="0">
      <a:spcBef>
        <a:spcPct val="30000"/>
      </a:spcBef>
      <a:spcAft>
        <a:spcPct val="0"/>
      </a:spcAft>
      <a:defRPr sz="1000" kern="1200">
        <a:solidFill>
          <a:schemeClr val="tx1"/>
        </a:solidFill>
        <a:latin typeface="Times New Roman" pitchFamily="18" charset="0"/>
        <a:ea typeface="+mn-ea"/>
        <a:cs typeface="+mn-cs"/>
      </a:defRPr>
    </a:lvl4pPr>
    <a:lvl5pPr marL="1825872" algn="l" rtl="0" eaLnBrk="0" fontAlgn="base" hangingPunct="0">
      <a:spcBef>
        <a:spcPct val="30000"/>
      </a:spcBef>
      <a:spcAft>
        <a:spcPct val="0"/>
      </a:spcAft>
      <a:defRPr sz="1000" kern="1200">
        <a:solidFill>
          <a:schemeClr val="tx1"/>
        </a:solidFill>
        <a:latin typeface="Times New Roman" pitchFamily="18" charset="0"/>
        <a:ea typeface="+mn-ea"/>
        <a:cs typeface="+mn-cs"/>
      </a:defRPr>
    </a:lvl5pPr>
    <a:lvl6pPr marL="2282352" algn="l" defTabSz="912960" rtl="0" eaLnBrk="1" latinLnBrk="0" hangingPunct="1">
      <a:defRPr sz="1000" kern="1200">
        <a:solidFill>
          <a:schemeClr val="tx1"/>
        </a:solidFill>
        <a:latin typeface="+mn-lt"/>
        <a:ea typeface="+mn-ea"/>
        <a:cs typeface="+mn-cs"/>
      </a:defRPr>
    </a:lvl6pPr>
    <a:lvl7pPr marL="2738832" algn="l" defTabSz="912960" rtl="0" eaLnBrk="1" latinLnBrk="0" hangingPunct="1">
      <a:defRPr sz="1000" kern="1200">
        <a:solidFill>
          <a:schemeClr val="tx1"/>
        </a:solidFill>
        <a:latin typeface="+mn-lt"/>
        <a:ea typeface="+mn-ea"/>
        <a:cs typeface="+mn-cs"/>
      </a:defRPr>
    </a:lvl7pPr>
    <a:lvl8pPr marL="3195269" algn="l" defTabSz="912960" rtl="0" eaLnBrk="1" latinLnBrk="0" hangingPunct="1">
      <a:defRPr sz="1000" kern="1200">
        <a:solidFill>
          <a:schemeClr val="tx1"/>
        </a:solidFill>
        <a:latin typeface="+mn-lt"/>
        <a:ea typeface="+mn-ea"/>
        <a:cs typeface="+mn-cs"/>
      </a:defRPr>
    </a:lvl8pPr>
    <a:lvl9pPr marL="3651744" algn="l" defTabSz="912960"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9E962C-3DDF-4AFC-9F04-F171CCAB388E}" type="slidenum">
              <a:rPr lang="en-US"/>
              <a:pPr/>
              <a:t>1</a:t>
            </a:fld>
            <a:endParaRPr lang="en-US"/>
          </a:p>
        </p:txBody>
      </p:sp>
      <p:sp>
        <p:nvSpPr>
          <p:cNvPr id="5122" name="Rectangle 2"/>
          <p:cNvSpPr>
            <a:spLocks noGrp="1" noRot="1" noChangeAspect="1" noChangeArrowheads="1" noTextEdit="1"/>
          </p:cNvSpPr>
          <p:nvPr>
            <p:ph type="sldImg"/>
          </p:nvPr>
        </p:nvSpPr>
        <p:spPr>
          <a:xfrm>
            <a:off x="2038350" y="685800"/>
            <a:ext cx="2628900" cy="3505200"/>
          </a:xfrm>
          <a:ln/>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28923" y="12192003"/>
            <a:ext cx="27654887" cy="9750368"/>
          </a:xfrm>
        </p:spPr>
        <p:txBody>
          <a:bodyPr>
            <a:noAutofit/>
          </a:bodyPr>
          <a:lstStyle>
            <a:lvl1pPr>
              <a:lnSpc>
                <a:spcPct val="90000"/>
              </a:lnSpc>
              <a:defRPr sz="25900"/>
            </a:lvl1pPr>
          </a:lstStyle>
          <a:p>
            <a:r>
              <a:rPr lang="en-US" smtClean="0"/>
              <a:t>Click to edit Master title style</a:t>
            </a:r>
            <a:endParaRPr lang="en-US" dirty="0"/>
          </a:p>
        </p:txBody>
      </p:sp>
      <p:sp>
        <p:nvSpPr>
          <p:cNvPr id="3" name="Subtitle 2"/>
          <p:cNvSpPr>
            <a:spLocks noGrp="1"/>
          </p:cNvSpPr>
          <p:nvPr>
            <p:ph type="subTitle" idx="1"/>
          </p:nvPr>
        </p:nvSpPr>
        <p:spPr>
          <a:xfrm>
            <a:off x="2628920" y="27807926"/>
            <a:ext cx="27654887" cy="2954656"/>
          </a:xfrm>
        </p:spPr>
        <p:txBody>
          <a:bodyPr>
            <a:noAutofit/>
          </a:bodyPr>
          <a:lstStyle>
            <a:lvl1pPr marL="0" indent="0" algn="l">
              <a:lnSpc>
                <a:spcPct val="90000"/>
              </a:lnSpc>
              <a:spcBef>
                <a:spcPts val="0"/>
              </a:spcBef>
              <a:buNone/>
              <a:defRPr>
                <a:solidFill>
                  <a:schemeClr val="tx1"/>
                </a:solidFill>
              </a:defRPr>
            </a:lvl1pPr>
            <a:lvl2pPr marL="2192371" indent="0" algn="ctr">
              <a:buNone/>
              <a:defRPr>
                <a:solidFill>
                  <a:schemeClr val="tx1">
                    <a:tint val="75000"/>
                  </a:schemeClr>
                </a:solidFill>
              </a:defRPr>
            </a:lvl2pPr>
            <a:lvl3pPr marL="4384738" indent="0" algn="ctr">
              <a:buNone/>
              <a:defRPr>
                <a:solidFill>
                  <a:schemeClr val="tx1">
                    <a:tint val="75000"/>
                  </a:schemeClr>
                </a:solidFill>
              </a:defRPr>
            </a:lvl3pPr>
            <a:lvl4pPr marL="6577109" indent="0" algn="ctr">
              <a:buNone/>
              <a:defRPr>
                <a:solidFill>
                  <a:schemeClr val="tx1">
                    <a:tint val="75000"/>
                  </a:schemeClr>
                </a:solidFill>
              </a:defRPr>
            </a:lvl4pPr>
            <a:lvl5pPr marL="8769470" indent="0" algn="ctr">
              <a:buNone/>
              <a:defRPr>
                <a:solidFill>
                  <a:schemeClr val="tx1">
                    <a:tint val="75000"/>
                  </a:schemeClr>
                </a:solidFill>
              </a:defRPr>
            </a:lvl5pPr>
            <a:lvl6pPr marL="10961827" indent="0" algn="ctr">
              <a:buNone/>
              <a:defRPr>
                <a:solidFill>
                  <a:schemeClr val="tx1">
                    <a:tint val="75000"/>
                  </a:schemeClr>
                </a:solidFill>
              </a:defRPr>
            </a:lvl6pPr>
            <a:lvl7pPr marL="13154189" indent="0" algn="ctr">
              <a:buNone/>
              <a:defRPr>
                <a:solidFill>
                  <a:schemeClr val="tx1">
                    <a:tint val="75000"/>
                  </a:schemeClr>
                </a:solidFill>
              </a:defRPr>
            </a:lvl7pPr>
            <a:lvl8pPr marL="15346560" indent="0" algn="ctr">
              <a:buNone/>
              <a:defRPr>
                <a:solidFill>
                  <a:schemeClr val="tx1">
                    <a:tint val="75000"/>
                  </a:schemeClr>
                </a:solidFill>
              </a:defRPr>
            </a:lvl8pPr>
            <a:lvl9pPr marL="17538931"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1371600" y="9033942"/>
            <a:ext cx="30175200" cy="10241265"/>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1371600" y="9033942"/>
            <a:ext cx="30175200" cy="10241265"/>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5" y="39928803"/>
            <a:ext cx="32918404" cy="3962400"/>
          </a:xfrm>
          <a:solidFill>
            <a:srgbClr val="FFFF99"/>
          </a:solidFill>
        </p:spPr>
        <p:txBody>
          <a:bodyPr wrap="square" lIns="730800" tIns="365400" rIns="730800" bIns="365400"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4929188" y="4158752"/>
            <a:ext cx="25355549" cy="9750362"/>
          </a:xfrm>
        </p:spPr>
        <p:txBody>
          <a:bodyPr anchor="ctr" anchorCtr="0">
            <a:noAutofit/>
          </a:bodyPr>
          <a:lstStyle>
            <a:lvl1pPr>
              <a:lnSpc>
                <a:spcPct val="90000"/>
              </a:lnSpc>
              <a:defRPr sz="25900"/>
            </a:lvl1pPr>
          </a:lstStyle>
          <a:p>
            <a:r>
              <a:rPr lang="en-US" smtClean="0"/>
              <a:t>Click to edit Master title style</a:t>
            </a:r>
            <a:endParaRPr lang="en-US" dirty="0"/>
          </a:p>
        </p:txBody>
      </p:sp>
      <p:sp>
        <p:nvSpPr>
          <p:cNvPr id="3" name="Subtitle 2"/>
          <p:cNvSpPr>
            <a:spLocks noGrp="1"/>
          </p:cNvSpPr>
          <p:nvPr>
            <p:ph type="subTitle" idx="1"/>
          </p:nvPr>
        </p:nvSpPr>
        <p:spPr>
          <a:xfrm>
            <a:off x="4928238" y="27807926"/>
            <a:ext cx="25355549" cy="2954656"/>
          </a:xfrm>
        </p:spPr>
        <p:txBody>
          <a:bodyPr>
            <a:noAutofit/>
          </a:bodyPr>
          <a:lstStyle>
            <a:lvl1pPr marL="0" indent="0" algn="l">
              <a:lnSpc>
                <a:spcPct val="90000"/>
              </a:lnSpc>
              <a:spcBef>
                <a:spcPts val="0"/>
              </a:spcBef>
              <a:buNone/>
              <a:defRPr>
                <a:solidFill>
                  <a:schemeClr val="tx1"/>
                </a:solidFill>
              </a:defRPr>
            </a:lvl1pPr>
            <a:lvl2pPr marL="2192371" indent="0" algn="ctr">
              <a:buNone/>
              <a:defRPr>
                <a:solidFill>
                  <a:schemeClr val="tx1">
                    <a:tint val="75000"/>
                  </a:schemeClr>
                </a:solidFill>
              </a:defRPr>
            </a:lvl2pPr>
            <a:lvl3pPr marL="4384738" indent="0" algn="ctr">
              <a:buNone/>
              <a:defRPr>
                <a:solidFill>
                  <a:schemeClr val="tx1">
                    <a:tint val="75000"/>
                  </a:schemeClr>
                </a:solidFill>
              </a:defRPr>
            </a:lvl3pPr>
            <a:lvl4pPr marL="6577109" indent="0" algn="ctr">
              <a:buNone/>
              <a:defRPr>
                <a:solidFill>
                  <a:schemeClr val="tx1">
                    <a:tint val="75000"/>
                  </a:schemeClr>
                </a:solidFill>
              </a:defRPr>
            </a:lvl4pPr>
            <a:lvl5pPr marL="8769470" indent="0" algn="ctr">
              <a:buNone/>
              <a:defRPr>
                <a:solidFill>
                  <a:schemeClr val="tx1">
                    <a:tint val="75000"/>
                  </a:schemeClr>
                </a:solidFill>
              </a:defRPr>
            </a:lvl5pPr>
            <a:lvl6pPr marL="10961827" indent="0" algn="ctr">
              <a:buNone/>
              <a:defRPr>
                <a:solidFill>
                  <a:schemeClr val="tx1">
                    <a:tint val="75000"/>
                  </a:schemeClr>
                </a:solidFill>
              </a:defRPr>
            </a:lvl6pPr>
            <a:lvl7pPr marL="13154189" indent="0" algn="ctr">
              <a:buNone/>
              <a:defRPr>
                <a:solidFill>
                  <a:schemeClr val="tx1">
                    <a:tint val="75000"/>
                  </a:schemeClr>
                </a:solidFill>
              </a:defRPr>
            </a:lvl7pPr>
            <a:lvl8pPr marL="15346560" indent="0" algn="ctr">
              <a:buNone/>
              <a:defRPr>
                <a:solidFill>
                  <a:schemeClr val="tx1">
                    <a:tint val="75000"/>
                  </a:schemeClr>
                </a:solidFill>
              </a:defRPr>
            </a:lvl8pPr>
            <a:lvl9pPr marL="17538931"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2599377" y="15077440"/>
            <a:ext cx="27684410" cy="8863962"/>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48000" b="1" i="1" u="none" strike="noStrike" kern="1200" cap="none" spc="-308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00327" y="12192003"/>
            <a:ext cx="28946477" cy="1209715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28920" y="12192003"/>
            <a:ext cx="27654887" cy="9750368"/>
          </a:xfrm>
        </p:spPr>
        <p:txBody>
          <a:bodyPr>
            <a:noAutofit/>
          </a:bodyPr>
          <a:lstStyle>
            <a:lvl1pPr>
              <a:lnSpc>
                <a:spcPct val="90000"/>
              </a:lnSpc>
              <a:defRPr sz="25900"/>
            </a:lvl1pPr>
          </a:lstStyle>
          <a:p>
            <a:r>
              <a:rPr lang="en-US" smtClean="0"/>
              <a:t>Click to edit Master title style</a:t>
            </a:r>
            <a:endParaRPr lang="en-US" dirty="0"/>
          </a:p>
        </p:txBody>
      </p:sp>
      <p:sp>
        <p:nvSpPr>
          <p:cNvPr id="3" name="Subtitle 2"/>
          <p:cNvSpPr>
            <a:spLocks noGrp="1"/>
          </p:cNvSpPr>
          <p:nvPr>
            <p:ph type="subTitle" idx="1"/>
          </p:nvPr>
        </p:nvSpPr>
        <p:spPr>
          <a:xfrm>
            <a:off x="2628916" y="27807926"/>
            <a:ext cx="27654887" cy="2954656"/>
          </a:xfrm>
        </p:spPr>
        <p:txBody>
          <a:bodyPr>
            <a:noAutofit/>
          </a:bodyPr>
          <a:lstStyle>
            <a:lvl1pPr marL="0" indent="0" algn="l">
              <a:lnSpc>
                <a:spcPct val="90000"/>
              </a:lnSpc>
              <a:spcBef>
                <a:spcPts val="0"/>
              </a:spcBef>
              <a:buNone/>
              <a:defRPr>
                <a:solidFill>
                  <a:schemeClr val="tx1"/>
                </a:solidFill>
              </a:defRPr>
            </a:lvl1pPr>
            <a:lvl2pPr marL="2192722" indent="0" algn="ctr">
              <a:buNone/>
              <a:defRPr>
                <a:solidFill>
                  <a:schemeClr val="tx1">
                    <a:tint val="75000"/>
                  </a:schemeClr>
                </a:solidFill>
              </a:defRPr>
            </a:lvl2pPr>
            <a:lvl3pPr marL="4385438" indent="0" algn="ctr">
              <a:buNone/>
              <a:defRPr>
                <a:solidFill>
                  <a:schemeClr val="tx1">
                    <a:tint val="75000"/>
                  </a:schemeClr>
                </a:solidFill>
              </a:defRPr>
            </a:lvl3pPr>
            <a:lvl4pPr marL="6578160" indent="0" algn="ctr">
              <a:buNone/>
              <a:defRPr>
                <a:solidFill>
                  <a:schemeClr val="tx1">
                    <a:tint val="75000"/>
                  </a:schemeClr>
                </a:solidFill>
              </a:defRPr>
            </a:lvl4pPr>
            <a:lvl5pPr marL="8770872" indent="0" algn="ctr">
              <a:buNone/>
              <a:defRPr>
                <a:solidFill>
                  <a:schemeClr val="tx1">
                    <a:tint val="75000"/>
                  </a:schemeClr>
                </a:solidFill>
              </a:defRPr>
            </a:lvl5pPr>
            <a:lvl6pPr marL="10963579" indent="0" algn="ctr">
              <a:buNone/>
              <a:defRPr>
                <a:solidFill>
                  <a:schemeClr val="tx1">
                    <a:tint val="75000"/>
                  </a:schemeClr>
                </a:solidFill>
              </a:defRPr>
            </a:lvl6pPr>
            <a:lvl7pPr marL="13156296" indent="0" algn="ctr">
              <a:buNone/>
              <a:defRPr>
                <a:solidFill>
                  <a:schemeClr val="tx1">
                    <a:tint val="75000"/>
                  </a:schemeClr>
                </a:solidFill>
              </a:defRPr>
            </a:lvl7pPr>
            <a:lvl8pPr marL="15349018" indent="0" algn="ctr">
              <a:buNone/>
              <a:defRPr>
                <a:solidFill>
                  <a:schemeClr val="tx1">
                    <a:tint val="75000"/>
                  </a:schemeClr>
                </a:solidFill>
              </a:defRPr>
            </a:lvl8pPr>
            <a:lvl9pPr marL="17541739"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4929188" y="4158752"/>
            <a:ext cx="25355549" cy="9750362"/>
          </a:xfrm>
        </p:spPr>
        <p:txBody>
          <a:bodyPr anchor="ctr" anchorCtr="0">
            <a:noAutofit/>
          </a:bodyPr>
          <a:lstStyle>
            <a:lvl1pPr>
              <a:lnSpc>
                <a:spcPct val="90000"/>
              </a:lnSpc>
              <a:defRPr sz="25900"/>
            </a:lvl1pPr>
          </a:lstStyle>
          <a:p>
            <a:r>
              <a:rPr lang="en-US" smtClean="0"/>
              <a:t>Click to edit Master title style</a:t>
            </a:r>
            <a:endParaRPr lang="en-US" dirty="0"/>
          </a:p>
        </p:txBody>
      </p:sp>
      <p:sp>
        <p:nvSpPr>
          <p:cNvPr id="3" name="Subtitle 2"/>
          <p:cNvSpPr>
            <a:spLocks noGrp="1"/>
          </p:cNvSpPr>
          <p:nvPr>
            <p:ph type="subTitle" idx="1"/>
          </p:nvPr>
        </p:nvSpPr>
        <p:spPr>
          <a:xfrm>
            <a:off x="4928238" y="27807926"/>
            <a:ext cx="25355549" cy="2954656"/>
          </a:xfrm>
        </p:spPr>
        <p:txBody>
          <a:bodyPr>
            <a:noAutofit/>
          </a:bodyPr>
          <a:lstStyle>
            <a:lvl1pPr marL="0" indent="0" algn="l">
              <a:lnSpc>
                <a:spcPct val="90000"/>
              </a:lnSpc>
              <a:spcBef>
                <a:spcPts val="0"/>
              </a:spcBef>
              <a:buNone/>
              <a:defRPr>
                <a:solidFill>
                  <a:schemeClr val="tx1"/>
                </a:solidFill>
              </a:defRPr>
            </a:lvl1pPr>
            <a:lvl2pPr marL="2192722" indent="0" algn="ctr">
              <a:buNone/>
              <a:defRPr>
                <a:solidFill>
                  <a:schemeClr val="tx1">
                    <a:tint val="75000"/>
                  </a:schemeClr>
                </a:solidFill>
              </a:defRPr>
            </a:lvl2pPr>
            <a:lvl3pPr marL="4385438" indent="0" algn="ctr">
              <a:buNone/>
              <a:defRPr>
                <a:solidFill>
                  <a:schemeClr val="tx1">
                    <a:tint val="75000"/>
                  </a:schemeClr>
                </a:solidFill>
              </a:defRPr>
            </a:lvl3pPr>
            <a:lvl4pPr marL="6578160" indent="0" algn="ctr">
              <a:buNone/>
              <a:defRPr>
                <a:solidFill>
                  <a:schemeClr val="tx1">
                    <a:tint val="75000"/>
                  </a:schemeClr>
                </a:solidFill>
              </a:defRPr>
            </a:lvl4pPr>
            <a:lvl5pPr marL="8770872" indent="0" algn="ctr">
              <a:buNone/>
              <a:defRPr>
                <a:solidFill>
                  <a:schemeClr val="tx1">
                    <a:tint val="75000"/>
                  </a:schemeClr>
                </a:solidFill>
              </a:defRPr>
            </a:lvl5pPr>
            <a:lvl6pPr marL="10963579" indent="0" algn="ctr">
              <a:buNone/>
              <a:defRPr>
                <a:solidFill>
                  <a:schemeClr val="tx1">
                    <a:tint val="75000"/>
                  </a:schemeClr>
                </a:solidFill>
              </a:defRPr>
            </a:lvl6pPr>
            <a:lvl7pPr marL="13156296" indent="0" algn="ctr">
              <a:buNone/>
              <a:defRPr>
                <a:solidFill>
                  <a:schemeClr val="tx1">
                    <a:tint val="75000"/>
                  </a:schemeClr>
                </a:solidFill>
              </a:defRPr>
            </a:lvl7pPr>
            <a:lvl8pPr marL="15349018" indent="0" algn="ctr">
              <a:buNone/>
              <a:defRPr>
                <a:solidFill>
                  <a:schemeClr val="tx1">
                    <a:tint val="75000"/>
                  </a:schemeClr>
                </a:solidFill>
              </a:defRPr>
            </a:lvl8pPr>
            <a:lvl9pPr marL="17541739"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2599377" y="15077440"/>
            <a:ext cx="27684410" cy="8863962"/>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48000" b="1" i="1" u="none" strike="noStrike" kern="1200" cap="none" spc="-308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1371600" y="9033936"/>
            <a:ext cx="30175200" cy="10241265"/>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1371600" y="9042403"/>
            <a:ext cx="30175200" cy="10241265"/>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9033939"/>
            <a:ext cx="14813280" cy="10195099"/>
          </a:xfrm>
        </p:spPr>
        <p:txBody>
          <a:bodyPr/>
          <a:lstStyle>
            <a:lvl1pPr marL="1630589" indent="-1630589">
              <a:lnSpc>
                <a:spcPct val="90000"/>
              </a:lnSpc>
              <a:defRPr sz="13400"/>
            </a:lvl1pPr>
            <a:lvl2pPr marL="3229430" indent="-1560787">
              <a:lnSpc>
                <a:spcPct val="90000"/>
              </a:lnSpc>
              <a:defRPr sz="11500"/>
            </a:lvl2pPr>
            <a:lvl3pPr marL="4574506" indent="-1383139">
              <a:lnSpc>
                <a:spcPct val="90000"/>
              </a:lnSpc>
              <a:defRPr sz="9600"/>
            </a:lvl3pPr>
            <a:lvl4pPr marL="5887858" indent="-1313342">
              <a:lnSpc>
                <a:spcPct val="90000"/>
              </a:lnSpc>
              <a:defRPr sz="8600"/>
            </a:lvl4pPr>
            <a:lvl5pPr marL="7270997" indent="-1345066">
              <a:lnSpc>
                <a:spcPct val="90000"/>
              </a:lnSpc>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6733520" y="9033939"/>
            <a:ext cx="14813280" cy="10195099"/>
          </a:xfrm>
        </p:spPr>
        <p:txBody>
          <a:bodyPr/>
          <a:lstStyle>
            <a:lvl1pPr marL="1668643" indent="-1668643">
              <a:lnSpc>
                <a:spcPct val="90000"/>
              </a:lnSpc>
              <a:defRPr sz="13400"/>
            </a:lvl1pPr>
            <a:lvl2pPr marL="3229430" indent="-1630589">
              <a:lnSpc>
                <a:spcPct val="90000"/>
              </a:lnSpc>
              <a:defRPr sz="11500"/>
            </a:lvl2pPr>
            <a:lvl3pPr marL="4612570" indent="-1452931">
              <a:lnSpc>
                <a:spcPct val="90000"/>
              </a:lnSpc>
              <a:defRPr sz="9600"/>
            </a:lvl3pPr>
            <a:lvl4pPr marL="5887858" indent="-1275274">
              <a:lnSpc>
                <a:spcPct val="90000"/>
              </a:lnSpc>
              <a:defRPr sz="8600"/>
            </a:lvl4pPr>
            <a:lvl5pPr marL="7270997" indent="-1313342">
              <a:lnSpc>
                <a:spcPct val="90000"/>
              </a:lnSpc>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10141968"/>
            <a:ext cx="14813280" cy="3323987"/>
          </a:xfrm>
        </p:spPr>
        <p:txBody>
          <a:bodyPr anchor="b"/>
          <a:lstStyle>
            <a:lvl1pPr marL="0" indent="0">
              <a:lnSpc>
                <a:spcPct val="90000"/>
              </a:lnSpc>
              <a:spcBef>
                <a:spcPts val="0"/>
              </a:spcBef>
              <a:buNone/>
              <a:defRPr sz="12000" b="1"/>
            </a:lvl1pPr>
            <a:lvl2pPr marL="2192722" indent="0">
              <a:buNone/>
              <a:defRPr sz="9600" b="1"/>
            </a:lvl2pPr>
            <a:lvl3pPr marL="4385438" indent="0">
              <a:buNone/>
              <a:defRPr sz="8600" b="1"/>
            </a:lvl3pPr>
            <a:lvl4pPr marL="6578160" indent="0">
              <a:buNone/>
              <a:defRPr sz="7700" b="1"/>
            </a:lvl4pPr>
            <a:lvl5pPr marL="8770872" indent="0">
              <a:buNone/>
              <a:defRPr sz="7700" b="1"/>
            </a:lvl5pPr>
            <a:lvl6pPr marL="10963579" indent="0">
              <a:buNone/>
              <a:defRPr sz="7700" b="1"/>
            </a:lvl6pPr>
            <a:lvl7pPr marL="13156296" indent="0">
              <a:buNone/>
              <a:defRPr sz="7700" b="1"/>
            </a:lvl7pPr>
            <a:lvl8pPr marL="15349018" indent="0">
              <a:buNone/>
              <a:defRPr sz="7700" b="1"/>
            </a:lvl8pPr>
            <a:lvl9pPr marL="17541739"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1371596" y="13919200"/>
            <a:ext cx="14813280" cy="8903976"/>
          </a:xfrm>
        </p:spPr>
        <p:txBody>
          <a:bodyPr/>
          <a:lstStyle>
            <a:lvl1pPr marL="1351416" indent="-1351416">
              <a:defRPr sz="11000"/>
            </a:lvl1pPr>
            <a:lvl2pPr marL="2696486" indent="-1275274">
              <a:defRPr sz="9600"/>
            </a:lvl2pPr>
            <a:lvl3pPr marL="3901978" indent="-1167418">
              <a:defRPr sz="8600"/>
            </a:lvl3pPr>
            <a:lvl4pPr marL="5037667" indent="-1097621">
              <a:defRPr sz="8200"/>
            </a:lvl4pPr>
            <a:lvl5pPr marL="6135288" indent="-989770">
              <a:defRPr sz="82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6725537" y="10141968"/>
            <a:ext cx="14821268" cy="3323987"/>
          </a:xfrm>
        </p:spPr>
        <p:txBody>
          <a:bodyPr anchor="b"/>
          <a:lstStyle>
            <a:lvl1pPr marL="0" indent="0">
              <a:lnSpc>
                <a:spcPct val="90000"/>
              </a:lnSpc>
              <a:spcBef>
                <a:spcPts val="0"/>
              </a:spcBef>
              <a:buNone/>
              <a:defRPr sz="12000" b="1"/>
            </a:lvl1pPr>
            <a:lvl2pPr marL="2192722" indent="0">
              <a:buNone/>
              <a:defRPr sz="9600" b="1"/>
            </a:lvl2pPr>
            <a:lvl3pPr marL="4385438" indent="0">
              <a:buNone/>
              <a:defRPr sz="8600" b="1"/>
            </a:lvl3pPr>
            <a:lvl4pPr marL="6578160" indent="0">
              <a:buNone/>
              <a:defRPr sz="7700" b="1"/>
            </a:lvl4pPr>
            <a:lvl5pPr marL="8770872" indent="0">
              <a:buNone/>
              <a:defRPr sz="7700" b="1"/>
            </a:lvl5pPr>
            <a:lvl6pPr marL="10963579" indent="0">
              <a:buNone/>
              <a:defRPr sz="7700" b="1"/>
            </a:lvl6pPr>
            <a:lvl7pPr marL="13156296" indent="0">
              <a:buNone/>
              <a:defRPr sz="7700" b="1"/>
            </a:lvl7pPr>
            <a:lvl8pPr marL="15349018" indent="0">
              <a:buNone/>
              <a:defRPr sz="7700" b="1"/>
            </a:lvl8pPr>
            <a:lvl9pPr marL="17541739"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16722094" y="13919200"/>
            <a:ext cx="14824706" cy="8903976"/>
          </a:xfrm>
        </p:spPr>
        <p:txBody>
          <a:bodyPr/>
          <a:lstStyle>
            <a:lvl1pPr marL="1421213" indent="-1421213">
              <a:defRPr sz="11000"/>
            </a:lvl1pPr>
            <a:lvl2pPr marL="2734560" indent="-1313342">
              <a:defRPr sz="9600"/>
            </a:lvl2pPr>
            <a:lvl3pPr marL="3940046" indent="-1173768">
              <a:defRPr sz="8600"/>
            </a:lvl3pPr>
            <a:lvl4pPr marL="5037667" indent="-1135694">
              <a:defRPr sz="8200"/>
            </a:lvl4pPr>
            <a:lvl5pPr marL="6135288" indent="-1059571">
              <a:defRPr sz="82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4929188" y="4158752"/>
            <a:ext cx="25355549" cy="9750362"/>
          </a:xfrm>
        </p:spPr>
        <p:txBody>
          <a:bodyPr anchor="ctr" anchorCtr="0">
            <a:noAutofit/>
          </a:bodyPr>
          <a:lstStyle>
            <a:lvl1pPr>
              <a:lnSpc>
                <a:spcPct val="90000"/>
              </a:lnSpc>
              <a:defRPr sz="25900"/>
            </a:lvl1pPr>
          </a:lstStyle>
          <a:p>
            <a:r>
              <a:rPr lang="en-US" smtClean="0"/>
              <a:t>Click to edit Master title style</a:t>
            </a:r>
            <a:endParaRPr lang="en-US" dirty="0"/>
          </a:p>
        </p:txBody>
      </p:sp>
      <p:sp>
        <p:nvSpPr>
          <p:cNvPr id="3" name="Subtitle 2"/>
          <p:cNvSpPr>
            <a:spLocks noGrp="1"/>
          </p:cNvSpPr>
          <p:nvPr>
            <p:ph type="subTitle" idx="1"/>
          </p:nvPr>
        </p:nvSpPr>
        <p:spPr>
          <a:xfrm>
            <a:off x="4928238" y="27807926"/>
            <a:ext cx="25355549" cy="2954656"/>
          </a:xfrm>
        </p:spPr>
        <p:txBody>
          <a:bodyPr>
            <a:noAutofit/>
          </a:bodyPr>
          <a:lstStyle>
            <a:lvl1pPr marL="0" indent="0" algn="l">
              <a:lnSpc>
                <a:spcPct val="90000"/>
              </a:lnSpc>
              <a:spcBef>
                <a:spcPts val="0"/>
              </a:spcBef>
              <a:buNone/>
              <a:defRPr>
                <a:solidFill>
                  <a:schemeClr val="tx1"/>
                </a:solidFill>
              </a:defRPr>
            </a:lvl1pPr>
            <a:lvl2pPr marL="2192371" indent="0" algn="ctr">
              <a:buNone/>
              <a:defRPr>
                <a:solidFill>
                  <a:schemeClr val="tx1">
                    <a:tint val="75000"/>
                  </a:schemeClr>
                </a:solidFill>
              </a:defRPr>
            </a:lvl2pPr>
            <a:lvl3pPr marL="4384738" indent="0" algn="ctr">
              <a:buNone/>
              <a:defRPr>
                <a:solidFill>
                  <a:schemeClr val="tx1">
                    <a:tint val="75000"/>
                  </a:schemeClr>
                </a:solidFill>
              </a:defRPr>
            </a:lvl3pPr>
            <a:lvl4pPr marL="6577109" indent="0" algn="ctr">
              <a:buNone/>
              <a:defRPr>
                <a:solidFill>
                  <a:schemeClr val="tx1">
                    <a:tint val="75000"/>
                  </a:schemeClr>
                </a:solidFill>
              </a:defRPr>
            </a:lvl4pPr>
            <a:lvl5pPr marL="8769470" indent="0" algn="ctr">
              <a:buNone/>
              <a:defRPr>
                <a:solidFill>
                  <a:schemeClr val="tx1">
                    <a:tint val="75000"/>
                  </a:schemeClr>
                </a:solidFill>
              </a:defRPr>
            </a:lvl5pPr>
            <a:lvl6pPr marL="10961827" indent="0" algn="ctr">
              <a:buNone/>
              <a:defRPr>
                <a:solidFill>
                  <a:schemeClr val="tx1">
                    <a:tint val="75000"/>
                  </a:schemeClr>
                </a:solidFill>
              </a:defRPr>
            </a:lvl6pPr>
            <a:lvl7pPr marL="13154189" indent="0" algn="ctr">
              <a:buNone/>
              <a:defRPr>
                <a:solidFill>
                  <a:schemeClr val="tx1">
                    <a:tint val="75000"/>
                  </a:schemeClr>
                </a:solidFill>
              </a:defRPr>
            </a:lvl7pPr>
            <a:lvl8pPr marL="15346560" indent="0" algn="ctr">
              <a:buNone/>
              <a:defRPr>
                <a:solidFill>
                  <a:schemeClr val="tx1">
                    <a:tint val="75000"/>
                  </a:schemeClr>
                </a:solidFill>
              </a:defRPr>
            </a:lvl8pPr>
            <a:lvl9pPr marL="17538931"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2599377" y="15077440"/>
            <a:ext cx="27684410" cy="8863962"/>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48000" b="1" i="1" u="none" strike="noStrike" kern="1200" cap="none" spc="-308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1371600" y="9033942"/>
            <a:ext cx="30175200" cy="10241265"/>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1371600" y="9033942"/>
            <a:ext cx="30175200" cy="10241265"/>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5" y="39928803"/>
            <a:ext cx="32918404" cy="3962400"/>
          </a:xfrm>
          <a:solidFill>
            <a:srgbClr val="FFFF99"/>
          </a:solidFill>
        </p:spPr>
        <p:txBody>
          <a:bodyPr wrap="square" lIns="730915" tIns="365458" rIns="730915" bIns="365458"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4929188" y="4158752"/>
            <a:ext cx="25355549" cy="9750362"/>
          </a:xfrm>
        </p:spPr>
        <p:txBody>
          <a:bodyPr anchor="ctr" anchorCtr="0">
            <a:noAutofit/>
          </a:bodyPr>
          <a:lstStyle>
            <a:lvl1pPr>
              <a:lnSpc>
                <a:spcPct val="90000"/>
              </a:lnSpc>
              <a:defRPr sz="25900"/>
            </a:lvl1pPr>
          </a:lstStyle>
          <a:p>
            <a:r>
              <a:rPr lang="en-US" smtClean="0"/>
              <a:t>Click to edit Master title style</a:t>
            </a:r>
            <a:endParaRPr lang="en-US" dirty="0"/>
          </a:p>
        </p:txBody>
      </p:sp>
      <p:sp>
        <p:nvSpPr>
          <p:cNvPr id="3" name="Subtitle 2"/>
          <p:cNvSpPr>
            <a:spLocks noGrp="1"/>
          </p:cNvSpPr>
          <p:nvPr>
            <p:ph type="subTitle" idx="1"/>
          </p:nvPr>
        </p:nvSpPr>
        <p:spPr>
          <a:xfrm>
            <a:off x="4928238" y="27807926"/>
            <a:ext cx="25355549" cy="2954656"/>
          </a:xfrm>
        </p:spPr>
        <p:txBody>
          <a:bodyPr>
            <a:noAutofit/>
          </a:bodyPr>
          <a:lstStyle>
            <a:lvl1pPr marL="0" indent="0" algn="l">
              <a:lnSpc>
                <a:spcPct val="90000"/>
              </a:lnSpc>
              <a:spcBef>
                <a:spcPts val="0"/>
              </a:spcBef>
              <a:buNone/>
              <a:defRPr>
                <a:solidFill>
                  <a:schemeClr val="tx1"/>
                </a:solidFill>
              </a:defRPr>
            </a:lvl1pPr>
            <a:lvl2pPr marL="2192722" indent="0" algn="ctr">
              <a:buNone/>
              <a:defRPr>
                <a:solidFill>
                  <a:schemeClr val="tx1">
                    <a:tint val="75000"/>
                  </a:schemeClr>
                </a:solidFill>
              </a:defRPr>
            </a:lvl2pPr>
            <a:lvl3pPr marL="4385438" indent="0" algn="ctr">
              <a:buNone/>
              <a:defRPr>
                <a:solidFill>
                  <a:schemeClr val="tx1">
                    <a:tint val="75000"/>
                  </a:schemeClr>
                </a:solidFill>
              </a:defRPr>
            </a:lvl3pPr>
            <a:lvl4pPr marL="6578160" indent="0" algn="ctr">
              <a:buNone/>
              <a:defRPr>
                <a:solidFill>
                  <a:schemeClr val="tx1">
                    <a:tint val="75000"/>
                  </a:schemeClr>
                </a:solidFill>
              </a:defRPr>
            </a:lvl4pPr>
            <a:lvl5pPr marL="8770872" indent="0" algn="ctr">
              <a:buNone/>
              <a:defRPr>
                <a:solidFill>
                  <a:schemeClr val="tx1">
                    <a:tint val="75000"/>
                  </a:schemeClr>
                </a:solidFill>
              </a:defRPr>
            </a:lvl5pPr>
            <a:lvl6pPr marL="10963579" indent="0" algn="ctr">
              <a:buNone/>
              <a:defRPr>
                <a:solidFill>
                  <a:schemeClr val="tx1">
                    <a:tint val="75000"/>
                  </a:schemeClr>
                </a:solidFill>
              </a:defRPr>
            </a:lvl6pPr>
            <a:lvl7pPr marL="13156296" indent="0" algn="ctr">
              <a:buNone/>
              <a:defRPr>
                <a:solidFill>
                  <a:schemeClr val="tx1">
                    <a:tint val="75000"/>
                  </a:schemeClr>
                </a:solidFill>
              </a:defRPr>
            </a:lvl7pPr>
            <a:lvl8pPr marL="15349018" indent="0" algn="ctr">
              <a:buNone/>
              <a:defRPr>
                <a:solidFill>
                  <a:schemeClr val="tx1">
                    <a:tint val="75000"/>
                  </a:schemeClr>
                </a:solidFill>
              </a:defRPr>
            </a:lvl8pPr>
            <a:lvl9pPr marL="17541739"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2599377" y="15077440"/>
            <a:ext cx="27684410" cy="8863962"/>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48000" b="1" i="1" u="none" strike="noStrike" kern="1200" cap="none" spc="-308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00327" y="12192003"/>
            <a:ext cx="28946477" cy="1209715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28905" y="12192003"/>
            <a:ext cx="27654887" cy="9750368"/>
          </a:xfrm>
        </p:spPr>
        <p:txBody>
          <a:bodyPr>
            <a:noAutofit/>
          </a:bodyPr>
          <a:lstStyle>
            <a:lvl1pPr>
              <a:lnSpc>
                <a:spcPct val="90000"/>
              </a:lnSpc>
              <a:defRPr sz="25900"/>
            </a:lvl1pPr>
          </a:lstStyle>
          <a:p>
            <a:r>
              <a:rPr lang="en-US" smtClean="0"/>
              <a:t>Click to edit Master title style</a:t>
            </a:r>
            <a:endParaRPr lang="en-US" dirty="0"/>
          </a:p>
        </p:txBody>
      </p:sp>
      <p:sp>
        <p:nvSpPr>
          <p:cNvPr id="3" name="Subtitle 2"/>
          <p:cNvSpPr>
            <a:spLocks noGrp="1"/>
          </p:cNvSpPr>
          <p:nvPr>
            <p:ph type="subTitle" idx="1"/>
          </p:nvPr>
        </p:nvSpPr>
        <p:spPr>
          <a:xfrm>
            <a:off x="2628902" y="27807926"/>
            <a:ext cx="27654887" cy="2954656"/>
          </a:xfrm>
        </p:spPr>
        <p:txBody>
          <a:bodyPr>
            <a:noAutofit/>
          </a:bodyPr>
          <a:lstStyle>
            <a:lvl1pPr marL="0" indent="0" algn="l">
              <a:lnSpc>
                <a:spcPct val="90000"/>
              </a:lnSpc>
              <a:spcBef>
                <a:spcPts val="0"/>
              </a:spcBef>
              <a:buNone/>
              <a:defRPr>
                <a:solidFill>
                  <a:schemeClr val="tx1"/>
                </a:solidFill>
              </a:defRPr>
            </a:lvl1pPr>
            <a:lvl2pPr marL="2194123" indent="0" algn="ctr">
              <a:buNone/>
              <a:defRPr>
                <a:solidFill>
                  <a:schemeClr val="tx1">
                    <a:tint val="75000"/>
                  </a:schemeClr>
                </a:solidFill>
              </a:defRPr>
            </a:lvl2pPr>
            <a:lvl3pPr marL="4388242" indent="0" algn="ctr">
              <a:buNone/>
              <a:defRPr>
                <a:solidFill>
                  <a:schemeClr val="tx1">
                    <a:tint val="75000"/>
                  </a:schemeClr>
                </a:solidFill>
              </a:defRPr>
            </a:lvl3pPr>
            <a:lvl4pPr marL="6582365" indent="0" algn="ctr">
              <a:buNone/>
              <a:defRPr>
                <a:solidFill>
                  <a:schemeClr val="tx1">
                    <a:tint val="75000"/>
                  </a:schemeClr>
                </a:solidFill>
              </a:defRPr>
            </a:lvl4pPr>
            <a:lvl5pPr marL="8776483" indent="0" algn="ctr">
              <a:buNone/>
              <a:defRPr>
                <a:solidFill>
                  <a:schemeClr val="tx1">
                    <a:tint val="75000"/>
                  </a:schemeClr>
                </a:solidFill>
              </a:defRPr>
            </a:lvl5pPr>
            <a:lvl6pPr marL="10970606" indent="0" algn="ctr">
              <a:buNone/>
              <a:defRPr>
                <a:solidFill>
                  <a:schemeClr val="tx1">
                    <a:tint val="75000"/>
                  </a:schemeClr>
                </a:solidFill>
              </a:defRPr>
            </a:lvl6pPr>
            <a:lvl7pPr marL="13164725" indent="0" algn="ctr">
              <a:buNone/>
              <a:defRPr>
                <a:solidFill>
                  <a:schemeClr val="tx1">
                    <a:tint val="75000"/>
                  </a:schemeClr>
                </a:solidFill>
              </a:defRPr>
            </a:lvl7pPr>
            <a:lvl8pPr marL="15358848" indent="0" algn="ctr">
              <a:buNone/>
              <a:defRPr>
                <a:solidFill>
                  <a:schemeClr val="tx1">
                    <a:tint val="75000"/>
                  </a:schemeClr>
                </a:solidFill>
              </a:defRPr>
            </a:lvl8pPr>
            <a:lvl9pPr marL="17552971"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4929188" y="4158752"/>
            <a:ext cx="25355549" cy="9750362"/>
          </a:xfrm>
        </p:spPr>
        <p:txBody>
          <a:bodyPr anchor="ctr" anchorCtr="0">
            <a:noAutofit/>
          </a:bodyPr>
          <a:lstStyle>
            <a:lvl1pPr>
              <a:lnSpc>
                <a:spcPct val="90000"/>
              </a:lnSpc>
              <a:defRPr sz="25900"/>
            </a:lvl1pPr>
          </a:lstStyle>
          <a:p>
            <a:r>
              <a:rPr lang="en-US" smtClean="0"/>
              <a:t>Click to edit Master title style</a:t>
            </a:r>
            <a:endParaRPr lang="en-US" dirty="0"/>
          </a:p>
        </p:txBody>
      </p:sp>
      <p:sp>
        <p:nvSpPr>
          <p:cNvPr id="3" name="Subtitle 2"/>
          <p:cNvSpPr>
            <a:spLocks noGrp="1"/>
          </p:cNvSpPr>
          <p:nvPr>
            <p:ph type="subTitle" idx="1"/>
          </p:nvPr>
        </p:nvSpPr>
        <p:spPr>
          <a:xfrm>
            <a:off x="4928238" y="27807926"/>
            <a:ext cx="25355549" cy="2954656"/>
          </a:xfrm>
        </p:spPr>
        <p:txBody>
          <a:bodyPr>
            <a:noAutofit/>
          </a:bodyPr>
          <a:lstStyle>
            <a:lvl1pPr marL="0" indent="0" algn="l">
              <a:lnSpc>
                <a:spcPct val="90000"/>
              </a:lnSpc>
              <a:spcBef>
                <a:spcPts val="0"/>
              </a:spcBef>
              <a:buNone/>
              <a:defRPr>
                <a:solidFill>
                  <a:schemeClr val="tx1"/>
                </a:solidFill>
              </a:defRPr>
            </a:lvl1pPr>
            <a:lvl2pPr marL="2194123" indent="0" algn="ctr">
              <a:buNone/>
              <a:defRPr>
                <a:solidFill>
                  <a:schemeClr val="tx1">
                    <a:tint val="75000"/>
                  </a:schemeClr>
                </a:solidFill>
              </a:defRPr>
            </a:lvl2pPr>
            <a:lvl3pPr marL="4388242" indent="0" algn="ctr">
              <a:buNone/>
              <a:defRPr>
                <a:solidFill>
                  <a:schemeClr val="tx1">
                    <a:tint val="75000"/>
                  </a:schemeClr>
                </a:solidFill>
              </a:defRPr>
            </a:lvl3pPr>
            <a:lvl4pPr marL="6582365" indent="0" algn="ctr">
              <a:buNone/>
              <a:defRPr>
                <a:solidFill>
                  <a:schemeClr val="tx1">
                    <a:tint val="75000"/>
                  </a:schemeClr>
                </a:solidFill>
              </a:defRPr>
            </a:lvl4pPr>
            <a:lvl5pPr marL="8776483" indent="0" algn="ctr">
              <a:buNone/>
              <a:defRPr>
                <a:solidFill>
                  <a:schemeClr val="tx1">
                    <a:tint val="75000"/>
                  </a:schemeClr>
                </a:solidFill>
              </a:defRPr>
            </a:lvl5pPr>
            <a:lvl6pPr marL="10970606" indent="0" algn="ctr">
              <a:buNone/>
              <a:defRPr>
                <a:solidFill>
                  <a:schemeClr val="tx1">
                    <a:tint val="75000"/>
                  </a:schemeClr>
                </a:solidFill>
              </a:defRPr>
            </a:lvl6pPr>
            <a:lvl7pPr marL="13164725" indent="0" algn="ctr">
              <a:buNone/>
              <a:defRPr>
                <a:solidFill>
                  <a:schemeClr val="tx1">
                    <a:tint val="75000"/>
                  </a:schemeClr>
                </a:solidFill>
              </a:defRPr>
            </a:lvl7pPr>
            <a:lvl8pPr marL="15358848" indent="0" algn="ctr">
              <a:buNone/>
              <a:defRPr>
                <a:solidFill>
                  <a:schemeClr val="tx1">
                    <a:tint val="75000"/>
                  </a:schemeClr>
                </a:solidFill>
              </a:defRPr>
            </a:lvl8pPr>
            <a:lvl9pPr marL="17552971"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2599377" y="15077440"/>
            <a:ext cx="27684410" cy="8863962"/>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48000" b="1" i="1" u="none" strike="noStrike" kern="1200" cap="none" spc="-308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1371600" y="9033936"/>
            <a:ext cx="30175200" cy="10241265"/>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1371600" y="9033936"/>
            <a:ext cx="30175200" cy="10241265"/>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1371600" y="9042403"/>
            <a:ext cx="30175200" cy="10241265"/>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9033939"/>
            <a:ext cx="14813280" cy="10195099"/>
          </a:xfrm>
        </p:spPr>
        <p:txBody>
          <a:bodyPr/>
          <a:lstStyle>
            <a:lvl1pPr marL="1631626" indent="-1631626">
              <a:lnSpc>
                <a:spcPct val="90000"/>
              </a:lnSpc>
              <a:defRPr sz="13400"/>
            </a:lvl1pPr>
            <a:lvl2pPr marL="3231504" indent="-1561786">
              <a:lnSpc>
                <a:spcPct val="90000"/>
              </a:lnSpc>
              <a:defRPr sz="11500"/>
            </a:lvl2pPr>
            <a:lvl3pPr marL="4577434" indent="-1384022">
              <a:lnSpc>
                <a:spcPct val="90000"/>
              </a:lnSpc>
              <a:defRPr sz="9600"/>
            </a:lvl3pPr>
            <a:lvl4pPr marL="5891621" indent="-1314187">
              <a:lnSpc>
                <a:spcPct val="90000"/>
              </a:lnSpc>
              <a:defRPr sz="8600"/>
            </a:lvl4pPr>
            <a:lvl5pPr marL="7275648" indent="-1345930">
              <a:lnSpc>
                <a:spcPct val="90000"/>
              </a:lnSpc>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6733520" y="9033939"/>
            <a:ext cx="14813280" cy="10195099"/>
          </a:xfrm>
        </p:spPr>
        <p:txBody>
          <a:bodyPr/>
          <a:lstStyle>
            <a:lvl1pPr marL="1669718" indent="-1669718">
              <a:lnSpc>
                <a:spcPct val="90000"/>
              </a:lnSpc>
              <a:defRPr sz="13400"/>
            </a:lvl1pPr>
            <a:lvl2pPr marL="3231504" indent="-1631626">
              <a:lnSpc>
                <a:spcPct val="90000"/>
              </a:lnSpc>
              <a:defRPr sz="11500"/>
            </a:lvl2pPr>
            <a:lvl3pPr marL="4615526" indent="-1453862">
              <a:lnSpc>
                <a:spcPct val="90000"/>
              </a:lnSpc>
              <a:defRPr sz="9600"/>
            </a:lvl3pPr>
            <a:lvl4pPr marL="5891621" indent="-1276094">
              <a:lnSpc>
                <a:spcPct val="90000"/>
              </a:lnSpc>
              <a:defRPr sz="8600"/>
            </a:lvl4pPr>
            <a:lvl5pPr marL="7275648" indent="-1314187">
              <a:lnSpc>
                <a:spcPct val="90000"/>
              </a:lnSpc>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10141943"/>
            <a:ext cx="14813280" cy="3323987"/>
          </a:xfrm>
        </p:spPr>
        <p:txBody>
          <a:bodyPr anchor="b"/>
          <a:lstStyle>
            <a:lvl1pPr marL="0" indent="0">
              <a:lnSpc>
                <a:spcPct val="90000"/>
              </a:lnSpc>
              <a:spcBef>
                <a:spcPts val="0"/>
              </a:spcBef>
              <a:buNone/>
              <a:defRPr sz="12000" b="1"/>
            </a:lvl1pPr>
            <a:lvl2pPr marL="2194123" indent="0">
              <a:buNone/>
              <a:defRPr sz="9600" b="1"/>
            </a:lvl2pPr>
            <a:lvl3pPr marL="4388242" indent="0">
              <a:buNone/>
              <a:defRPr sz="8600" b="1"/>
            </a:lvl3pPr>
            <a:lvl4pPr marL="6582365" indent="0">
              <a:buNone/>
              <a:defRPr sz="7700" b="1"/>
            </a:lvl4pPr>
            <a:lvl5pPr marL="8776483" indent="0">
              <a:buNone/>
              <a:defRPr sz="7700" b="1"/>
            </a:lvl5pPr>
            <a:lvl6pPr marL="10970606" indent="0">
              <a:buNone/>
              <a:defRPr sz="7700" b="1"/>
            </a:lvl6pPr>
            <a:lvl7pPr marL="13164725" indent="0">
              <a:buNone/>
              <a:defRPr sz="7700" b="1"/>
            </a:lvl7pPr>
            <a:lvl8pPr marL="15358848" indent="0">
              <a:buNone/>
              <a:defRPr sz="7700" b="1"/>
            </a:lvl8pPr>
            <a:lvl9pPr marL="17552971"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1371596" y="13919200"/>
            <a:ext cx="14813280" cy="8903976"/>
          </a:xfrm>
        </p:spPr>
        <p:txBody>
          <a:bodyPr/>
          <a:lstStyle>
            <a:lvl1pPr marL="1352280" indent="-1352280">
              <a:defRPr sz="11000"/>
            </a:lvl1pPr>
            <a:lvl2pPr marL="2698214" indent="-1276094">
              <a:defRPr sz="9600"/>
            </a:lvl2pPr>
            <a:lvl3pPr marL="3904474" indent="-1168166">
              <a:defRPr sz="8600"/>
            </a:lvl3pPr>
            <a:lvl4pPr marL="5040893" indent="-1098331">
              <a:defRPr sz="8200"/>
            </a:lvl4pPr>
            <a:lvl5pPr marL="6139224" indent="-990403">
              <a:defRPr sz="82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6725537" y="10141943"/>
            <a:ext cx="14821268" cy="3323987"/>
          </a:xfrm>
        </p:spPr>
        <p:txBody>
          <a:bodyPr anchor="b"/>
          <a:lstStyle>
            <a:lvl1pPr marL="0" indent="0">
              <a:lnSpc>
                <a:spcPct val="90000"/>
              </a:lnSpc>
              <a:spcBef>
                <a:spcPts val="0"/>
              </a:spcBef>
              <a:buNone/>
              <a:defRPr sz="12000" b="1"/>
            </a:lvl1pPr>
            <a:lvl2pPr marL="2194123" indent="0">
              <a:buNone/>
              <a:defRPr sz="9600" b="1"/>
            </a:lvl2pPr>
            <a:lvl3pPr marL="4388242" indent="0">
              <a:buNone/>
              <a:defRPr sz="8600" b="1"/>
            </a:lvl3pPr>
            <a:lvl4pPr marL="6582365" indent="0">
              <a:buNone/>
              <a:defRPr sz="7700" b="1"/>
            </a:lvl4pPr>
            <a:lvl5pPr marL="8776483" indent="0">
              <a:buNone/>
              <a:defRPr sz="7700" b="1"/>
            </a:lvl5pPr>
            <a:lvl6pPr marL="10970606" indent="0">
              <a:buNone/>
              <a:defRPr sz="7700" b="1"/>
            </a:lvl6pPr>
            <a:lvl7pPr marL="13164725" indent="0">
              <a:buNone/>
              <a:defRPr sz="7700" b="1"/>
            </a:lvl7pPr>
            <a:lvl8pPr marL="15358848" indent="0">
              <a:buNone/>
              <a:defRPr sz="7700" b="1"/>
            </a:lvl8pPr>
            <a:lvl9pPr marL="17552971"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16722094" y="13919200"/>
            <a:ext cx="14824706" cy="8903976"/>
          </a:xfrm>
        </p:spPr>
        <p:txBody>
          <a:bodyPr/>
          <a:lstStyle>
            <a:lvl1pPr marL="1422115" indent="-1422115">
              <a:defRPr sz="11000"/>
            </a:lvl1pPr>
            <a:lvl2pPr marL="2736307" indent="-1314187">
              <a:defRPr sz="9600"/>
            </a:lvl2pPr>
            <a:lvl3pPr marL="3942566" indent="-1174517">
              <a:defRPr sz="8600"/>
            </a:lvl3pPr>
            <a:lvl4pPr marL="5040893" indent="-1136424">
              <a:defRPr sz="8200"/>
            </a:lvl4pPr>
            <a:lvl5pPr marL="6139224" indent="-1060243">
              <a:defRPr sz="82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1371600" y="9033942"/>
            <a:ext cx="30175200" cy="10241265"/>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1371600" y="9033942"/>
            <a:ext cx="30175200" cy="10241265"/>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5" y="39928803"/>
            <a:ext cx="32918404" cy="3962400"/>
          </a:xfrm>
          <a:solidFill>
            <a:srgbClr val="FFFF99"/>
          </a:solidFill>
        </p:spPr>
        <p:txBody>
          <a:bodyPr wrap="square" lIns="731376" tIns="365688" rIns="731376" bIns="365688"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4929188" y="4158752"/>
            <a:ext cx="25355549" cy="9750362"/>
          </a:xfrm>
        </p:spPr>
        <p:txBody>
          <a:bodyPr anchor="ctr" anchorCtr="0">
            <a:noAutofit/>
          </a:bodyPr>
          <a:lstStyle>
            <a:lvl1pPr>
              <a:lnSpc>
                <a:spcPct val="90000"/>
              </a:lnSpc>
              <a:defRPr sz="25900"/>
            </a:lvl1pPr>
          </a:lstStyle>
          <a:p>
            <a:r>
              <a:rPr lang="en-US" smtClean="0"/>
              <a:t>Click to edit Master title style</a:t>
            </a:r>
            <a:endParaRPr lang="en-US" dirty="0"/>
          </a:p>
        </p:txBody>
      </p:sp>
      <p:sp>
        <p:nvSpPr>
          <p:cNvPr id="3" name="Subtitle 2"/>
          <p:cNvSpPr>
            <a:spLocks noGrp="1"/>
          </p:cNvSpPr>
          <p:nvPr>
            <p:ph type="subTitle" idx="1"/>
          </p:nvPr>
        </p:nvSpPr>
        <p:spPr>
          <a:xfrm>
            <a:off x="4928238" y="27807926"/>
            <a:ext cx="25355549" cy="2954656"/>
          </a:xfrm>
        </p:spPr>
        <p:txBody>
          <a:bodyPr>
            <a:noAutofit/>
          </a:bodyPr>
          <a:lstStyle>
            <a:lvl1pPr marL="0" indent="0" algn="l">
              <a:lnSpc>
                <a:spcPct val="90000"/>
              </a:lnSpc>
              <a:spcBef>
                <a:spcPts val="0"/>
              </a:spcBef>
              <a:buNone/>
              <a:defRPr>
                <a:solidFill>
                  <a:schemeClr val="tx1"/>
                </a:solidFill>
              </a:defRPr>
            </a:lvl1pPr>
            <a:lvl2pPr marL="2194123" indent="0" algn="ctr">
              <a:buNone/>
              <a:defRPr>
                <a:solidFill>
                  <a:schemeClr val="tx1">
                    <a:tint val="75000"/>
                  </a:schemeClr>
                </a:solidFill>
              </a:defRPr>
            </a:lvl2pPr>
            <a:lvl3pPr marL="4388242" indent="0" algn="ctr">
              <a:buNone/>
              <a:defRPr>
                <a:solidFill>
                  <a:schemeClr val="tx1">
                    <a:tint val="75000"/>
                  </a:schemeClr>
                </a:solidFill>
              </a:defRPr>
            </a:lvl3pPr>
            <a:lvl4pPr marL="6582365" indent="0" algn="ctr">
              <a:buNone/>
              <a:defRPr>
                <a:solidFill>
                  <a:schemeClr val="tx1">
                    <a:tint val="75000"/>
                  </a:schemeClr>
                </a:solidFill>
              </a:defRPr>
            </a:lvl4pPr>
            <a:lvl5pPr marL="8776483" indent="0" algn="ctr">
              <a:buNone/>
              <a:defRPr>
                <a:solidFill>
                  <a:schemeClr val="tx1">
                    <a:tint val="75000"/>
                  </a:schemeClr>
                </a:solidFill>
              </a:defRPr>
            </a:lvl5pPr>
            <a:lvl6pPr marL="10970606" indent="0" algn="ctr">
              <a:buNone/>
              <a:defRPr>
                <a:solidFill>
                  <a:schemeClr val="tx1">
                    <a:tint val="75000"/>
                  </a:schemeClr>
                </a:solidFill>
              </a:defRPr>
            </a:lvl6pPr>
            <a:lvl7pPr marL="13164725" indent="0" algn="ctr">
              <a:buNone/>
              <a:defRPr>
                <a:solidFill>
                  <a:schemeClr val="tx1">
                    <a:tint val="75000"/>
                  </a:schemeClr>
                </a:solidFill>
              </a:defRPr>
            </a:lvl7pPr>
            <a:lvl8pPr marL="15358848" indent="0" algn="ctr">
              <a:buNone/>
              <a:defRPr>
                <a:solidFill>
                  <a:schemeClr val="tx1">
                    <a:tint val="75000"/>
                  </a:schemeClr>
                </a:solidFill>
              </a:defRPr>
            </a:lvl8pPr>
            <a:lvl9pPr marL="17552971"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2599377" y="15077440"/>
            <a:ext cx="27684410" cy="8863962"/>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48000" b="1" i="1" u="none" strike="noStrike" kern="1200" cap="none" spc="-308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600327" y="12192003"/>
            <a:ext cx="28946477" cy="1209715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1371600" y="9042403"/>
            <a:ext cx="30175200" cy="10241265"/>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79"/>
          <p:cNvGrpSpPr/>
          <p:nvPr/>
        </p:nvGrpSpPr>
        <p:grpSpPr>
          <a:xfrm>
            <a:off x="2866763" y="26817091"/>
            <a:ext cx="3012278" cy="4078778"/>
            <a:chOff x="796323" y="4190170"/>
            <a:chExt cx="836744" cy="637309"/>
          </a:xfrm>
        </p:grpSpPr>
        <p:sp>
          <p:nvSpPr>
            <p:cNvPr id="1439" name="AutoShape 3"/>
            <p:cNvSpPr>
              <a:spLocks noChangeAspect="1" noChangeArrowheads="1" noTextEdit="1"/>
            </p:cNvSpPr>
            <p:nvPr/>
          </p:nvSpPr>
          <p:spPr bwMode="auto">
            <a:xfrm rot="276801">
              <a:off x="801678" y="4195901"/>
              <a:ext cx="829104" cy="61278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0" name="Freeform 1439"/>
            <p:cNvSpPr>
              <a:spLocks noEditPoints="1"/>
            </p:cNvSpPr>
            <p:nvPr/>
          </p:nvSpPr>
          <p:spPr bwMode="auto">
            <a:xfrm rot="276801">
              <a:off x="796323" y="4190170"/>
              <a:ext cx="836744" cy="637309"/>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8" name="Group 296"/>
            <p:cNvGrpSpPr/>
            <p:nvPr/>
          </p:nvGrpSpPr>
          <p:grpSpPr>
            <a:xfrm rot="276801">
              <a:off x="1069023" y="4350690"/>
              <a:ext cx="207881" cy="211093"/>
              <a:chOff x="5902325" y="2266950"/>
              <a:chExt cx="820738" cy="833438"/>
            </a:xfrm>
            <a:noFill/>
          </p:grpSpPr>
          <p:sp>
            <p:nvSpPr>
              <p:cNvPr id="153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9" name="Group 291"/>
              <p:cNvGrpSpPr/>
              <p:nvPr/>
            </p:nvGrpSpPr>
            <p:grpSpPr>
              <a:xfrm>
                <a:off x="5902325" y="2266950"/>
                <a:ext cx="820738" cy="784225"/>
                <a:chOff x="4111625" y="2266950"/>
                <a:chExt cx="820738" cy="784225"/>
              </a:xfrm>
              <a:grpFill/>
            </p:grpSpPr>
            <p:sp>
              <p:nvSpPr>
                <p:cNvPr id="154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7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1453" name="Freeform 283"/>
            <p:cNvSpPr>
              <a:spLocks/>
            </p:cNvSpPr>
            <p:nvPr/>
          </p:nvSpPr>
          <p:spPr bwMode="auto">
            <a:xfrm rot="276801">
              <a:off x="1150043" y="4277541"/>
              <a:ext cx="63932" cy="172897"/>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4" name="Freeform 284"/>
            <p:cNvSpPr>
              <a:spLocks/>
            </p:cNvSpPr>
            <p:nvPr/>
          </p:nvSpPr>
          <p:spPr bwMode="auto">
            <a:xfrm rot="276801">
              <a:off x="1235754" y="4279506"/>
              <a:ext cx="61117" cy="174104"/>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781" name="Rectangle 1780"/>
          <p:cNvSpPr/>
          <p:nvPr/>
        </p:nvSpPr>
        <p:spPr>
          <a:xfrm>
            <a:off x="0" y="0"/>
            <a:ext cx="32918400" cy="438912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pic>
        <p:nvPicPr>
          <p:cNvPr id="1780" name="Picture 1779" descr="vines15.png"/>
          <p:cNvPicPr>
            <a:picLocks noChangeAspect="1"/>
          </p:cNvPicPr>
          <p:nvPr/>
        </p:nvPicPr>
        <p:blipFill>
          <a:blip r:embed="rId2" cstate="print"/>
          <a:srcRect l="27271" t="11030" r="13284" b="37244"/>
          <a:stretch>
            <a:fillRect/>
          </a:stretch>
        </p:blipFill>
        <p:spPr>
          <a:xfrm>
            <a:off x="0" y="7315203"/>
            <a:ext cx="28437480" cy="36176992"/>
          </a:xfrm>
          <a:prstGeom prst="rect">
            <a:avLst/>
          </a:prstGeom>
        </p:spPr>
      </p:pic>
      <p:sp>
        <p:nvSpPr>
          <p:cNvPr id="2" name="Title 1"/>
          <p:cNvSpPr>
            <a:spLocks noGrp="1"/>
          </p:cNvSpPr>
          <p:nvPr>
            <p:ph type="ctrTitle"/>
          </p:nvPr>
        </p:nvSpPr>
        <p:spPr>
          <a:xfrm>
            <a:off x="1097280" y="2438400"/>
            <a:ext cx="18653760" cy="15118080"/>
          </a:xfrm>
        </p:spPr>
        <p:txBody>
          <a:bodyPr>
            <a:normAutofit/>
          </a:bodyPr>
          <a:lstStyle>
            <a:lvl1pPr algn="r">
              <a:defRPr sz="23000"/>
            </a:lvl1pPr>
          </a:lstStyle>
          <a:p>
            <a:r>
              <a:rPr lang="en-US" smtClean="0"/>
              <a:t>Click to edit Master title style</a:t>
            </a:r>
            <a:endParaRPr/>
          </a:p>
        </p:txBody>
      </p:sp>
      <p:sp>
        <p:nvSpPr>
          <p:cNvPr id="3" name="Subtitle 2"/>
          <p:cNvSpPr>
            <a:spLocks noGrp="1"/>
          </p:cNvSpPr>
          <p:nvPr>
            <p:ph type="subTitle" idx="1"/>
          </p:nvPr>
        </p:nvSpPr>
        <p:spPr>
          <a:xfrm>
            <a:off x="20574000" y="23896320"/>
            <a:ext cx="11247120" cy="10241280"/>
          </a:xfrm>
        </p:spPr>
        <p:txBody>
          <a:bodyPr>
            <a:normAutofit/>
          </a:bodyPr>
          <a:lstStyle>
            <a:lvl1pPr marL="0" indent="0" algn="l">
              <a:lnSpc>
                <a:spcPct val="110000"/>
              </a:lnSpc>
              <a:spcBef>
                <a:spcPts val="4800"/>
              </a:spcBef>
              <a:buNone/>
              <a:defRPr sz="8600">
                <a:solidFill>
                  <a:schemeClr val="tx1">
                    <a:lumMod val="75000"/>
                    <a:lumOff val="25000"/>
                  </a:schemeClr>
                </a:solidFill>
                <a:effectLst>
                  <a:innerShdw blurRad="38100">
                    <a:schemeClr val="bg1"/>
                  </a:innerShdw>
                </a:effectLst>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20574000" y="35112963"/>
            <a:ext cx="11247120" cy="2336800"/>
          </a:xfrm>
        </p:spPr>
        <p:txBody>
          <a:bodyPr vert="horz" lIns="438912" tIns="219456" rIns="438912" bIns="219456" rtlCol="0">
            <a:normAutofit/>
          </a:bodyPr>
          <a:lstStyle>
            <a:lvl1pPr marL="0" indent="0" algn="l" defTabSz="4389120" rtl="0" eaLnBrk="1" latinLnBrk="0" hangingPunct="1">
              <a:lnSpc>
                <a:spcPct val="110000"/>
              </a:lnSpc>
              <a:spcBef>
                <a:spcPts val="4800"/>
              </a:spcBef>
              <a:buSzPct val="80000"/>
              <a:buFont typeface="Wingdings" pitchFamily="2" charset="2"/>
              <a:buNone/>
              <a:defRPr sz="5800" kern="1200" spc="480" baseline="0">
                <a:solidFill>
                  <a:schemeClr val="tx1">
                    <a:lumMod val="75000"/>
                    <a:lumOff val="25000"/>
                  </a:schemeClr>
                </a:solidFill>
                <a:effectLst>
                  <a:innerShdw blurRad="38100">
                    <a:schemeClr val="bg1"/>
                  </a:innerShdw>
                </a:effectLst>
                <a:latin typeface="+mn-lt"/>
                <a:ea typeface="+mn-ea"/>
                <a:cs typeface="+mn-cs"/>
              </a:defRPr>
            </a:lvl1pPr>
          </a:lstStyle>
          <a:p>
            <a:fld id="{8E36636D-D922-432D-A958-524484B5923D}" type="datetimeFigureOut">
              <a:rPr lang="en-MY" smtClean="0"/>
              <a:pPr/>
              <a:t>6/20/2008</a:t>
            </a:fld>
            <a:endParaRPr lang="en-MY"/>
          </a:p>
        </p:txBody>
      </p:sp>
      <p:sp>
        <p:nvSpPr>
          <p:cNvPr id="5" name="Footer Placeholder 4"/>
          <p:cNvSpPr>
            <a:spLocks noGrp="1"/>
          </p:cNvSpPr>
          <p:nvPr>
            <p:ph type="ftr" sz="quarter" idx="11"/>
          </p:nvPr>
        </p:nvSpPr>
        <p:spPr>
          <a:xfrm>
            <a:off x="11795760" y="41783901"/>
            <a:ext cx="10424160" cy="2336800"/>
          </a:xfrm>
        </p:spPr>
        <p:txBody>
          <a:bodyPr/>
          <a:lstStyle>
            <a:lvl1pPr algn="l">
              <a:defRPr/>
            </a:lvl1pPr>
          </a:lstStyle>
          <a:p>
            <a:endParaRPr lang="en-MY"/>
          </a:p>
        </p:txBody>
      </p:sp>
      <p:sp>
        <p:nvSpPr>
          <p:cNvPr id="6" name="Slide Number Placeholder 5"/>
          <p:cNvSpPr>
            <a:spLocks noGrp="1"/>
          </p:cNvSpPr>
          <p:nvPr>
            <p:ph type="sldNum" sz="quarter" idx="12"/>
          </p:nvPr>
        </p:nvSpPr>
        <p:spPr/>
        <p:txBody>
          <a:bodyPr/>
          <a:lstStyle/>
          <a:p>
            <a:fld id="{DF28FB93-0A08-4E7D-8E63-9EFA29F1E093}" type="slidenum">
              <a:rPr lang="en-MY" smtClean="0"/>
              <a:pPr/>
              <a:t>‹#›</a:t>
            </a:fld>
            <a:endParaRPr lang="en-MY"/>
          </a:p>
        </p:txBody>
      </p:sp>
      <p:grpSp>
        <p:nvGrpSpPr>
          <p:cNvPr id="10" name="Group 1581"/>
          <p:cNvGrpSpPr/>
          <p:nvPr/>
        </p:nvGrpSpPr>
        <p:grpSpPr>
          <a:xfrm>
            <a:off x="22506723" y="2615466"/>
            <a:ext cx="8966293" cy="14506310"/>
            <a:chOff x="6251867" y="408666"/>
            <a:chExt cx="2490637" cy="2266611"/>
          </a:xfrm>
        </p:grpSpPr>
        <p:sp>
          <p:nvSpPr>
            <p:cNvPr id="295" name="AutoShape 3"/>
            <p:cNvSpPr>
              <a:spLocks noChangeAspect="1" noChangeArrowheads="1" noTextEdit="1"/>
            </p:cNvSpPr>
            <p:nvPr/>
          </p:nvSpPr>
          <p:spPr bwMode="auto">
            <a:xfrm rot="1639090">
              <a:off x="6273861" y="640642"/>
              <a:ext cx="2350566" cy="1737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1" name="Freeform 300"/>
            <p:cNvSpPr>
              <a:spLocks noEditPoints="1"/>
            </p:cNvSpPr>
            <p:nvPr/>
          </p:nvSpPr>
          <p:spPr bwMode="auto">
            <a:xfrm rot="1639090">
              <a:off x="6251867" y="621277"/>
              <a:ext cx="2372225" cy="180681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noFill/>
            <a:ln w="3" cap="flat">
              <a:solidFill>
                <a:schemeClr val="tx1">
                  <a:lumMod val="65000"/>
                  <a:lumOff val="35000"/>
                  <a:alpha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96" name="Freeform 295"/>
            <p:cNvSpPr>
              <a:spLocks/>
            </p:cNvSpPr>
            <p:nvPr/>
          </p:nvSpPr>
          <p:spPr bwMode="auto">
            <a:xfrm rot="1639090">
              <a:off x="6605738" y="418485"/>
              <a:ext cx="680547" cy="927914"/>
            </a:xfrm>
            <a:custGeom>
              <a:avLst/>
              <a:gdLst/>
              <a:ahLst/>
              <a:cxnLst>
                <a:cxn ang="0">
                  <a:pos x="220" y="342"/>
                </a:cxn>
                <a:cxn ang="0">
                  <a:pos x="206" y="323"/>
                </a:cxn>
                <a:cxn ang="0">
                  <a:pos x="182" y="307"/>
                </a:cxn>
                <a:cxn ang="0">
                  <a:pos x="172" y="268"/>
                </a:cxn>
                <a:cxn ang="0">
                  <a:pos x="221" y="182"/>
                </a:cxn>
                <a:cxn ang="0">
                  <a:pos x="223" y="137"/>
                </a:cxn>
                <a:cxn ang="0">
                  <a:pos x="169" y="122"/>
                </a:cxn>
                <a:cxn ang="0">
                  <a:pos x="48" y="124"/>
                </a:cxn>
                <a:cxn ang="0">
                  <a:pos x="5" y="37"/>
                </a:cxn>
                <a:cxn ang="0">
                  <a:pos x="29" y="5"/>
                </a:cxn>
                <a:cxn ang="0">
                  <a:pos x="59" y="6"/>
                </a:cxn>
                <a:cxn ang="0">
                  <a:pos x="79" y="22"/>
                </a:cxn>
                <a:cxn ang="0">
                  <a:pos x="58" y="11"/>
                </a:cxn>
                <a:cxn ang="0">
                  <a:pos x="15" y="39"/>
                </a:cxn>
                <a:cxn ang="0">
                  <a:pos x="51" y="113"/>
                </a:cxn>
                <a:cxn ang="0">
                  <a:pos x="169" y="109"/>
                </a:cxn>
                <a:cxn ang="0">
                  <a:pos x="232" y="127"/>
                </a:cxn>
                <a:cxn ang="0">
                  <a:pos x="232" y="188"/>
                </a:cxn>
                <a:cxn ang="0">
                  <a:pos x="181" y="271"/>
                </a:cxn>
                <a:cxn ang="0">
                  <a:pos x="209" y="320"/>
                </a:cxn>
                <a:cxn ang="0">
                  <a:pos x="220" y="342"/>
                </a:cxn>
              </a:cxnLst>
              <a:rect l="0" t="0" r="r" b="b"/>
              <a:pathLst>
                <a:path w="252" h="343">
                  <a:moveTo>
                    <a:pt x="220" y="342"/>
                  </a:moveTo>
                  <a:cubicBezTo>
                    <a:pt x="218" y="343"/>
                    <a:pt x="217" y="334"/>
                    <a:pt x="206" y="323"/>
                  </a:cubicBezTo>
                  <a:cubicBezTo>
                    <a:pt x="200" y="318"/>
                    <a:pt x="192" y="314"/>
                    <a:pt x="182" y="307"/>
                  </a:cubicBezTo>
                  <a:cubicBezTo>
                    <a:pt x="172" y="299"/>
                    <a:pt x="168" y="283"/>
                    <a:pt x="172" y="268"/>
                  </a:cubicBezTo>
                  <a:cubicBezTo>
                    <a:pt x="179" y="239"/>
                    <a:pt x="203" y="213"/>
                    <a:pt x="221" y="182"/>
                  </a:cubicBezTo>
                  <a:cubicBezTo>
                    <a:pt x="230" y="167"/>
                    <a:pt x="236" y="148"/>
                    <a:pt x="223" y="137"/>
                  </a:cubicBezTo>
                  <a:cubicBezTo>
                    <a:pt x="210" y="124"/>
                    <a:pt x="190" y="121"/>
                    <a:pt x="169" y="122"/>
                  </a:cubicBezTo>
                  <a:cubicBezTo>
                    <a:pt x="128" y="124"/>
                    <a:pt x="87" y="136"/>
                    <a:pt x="48" y="124"/>
                  </a:cubicBezTo>
                  <a:cubicBezTo>
                    <a:pt x="5" y="111"/>
                    <a:pt x="0" y="64"/>
                    <a:pt x="5" y="37"/>
                  </a:cubicBezTo>
                  <a:cubicBezTo>
                    <a:pt x="9" y="23"/>
                    <a:pt x="18" y="10"/>
                    <a:pt x="29" y="5"/>
                  </a:cubicBezTo>
                  <a:cubicBezTo>
                    <a:pt x="41" y="0"/>
                    <a:pt x="52" y="3"/>
                    <a:pt x="59" y="6"/>
                  </a:cubicBezTo>
                  <a:cubicBezTo>
                    <a:pt x="74" y="14"/>
                    <a:pt x="79" y="22"/>
                    <a:pt x="79" y="22"/>
                  </a:cubicBezTo>
                  <a:cubicBezTo>
                    <a:pt x="78" y="23"/>
                    <a:pt x="72" y="17"/>
                    <a:pt x="58" y="11"/>
                  </a:cubicBezTo>
                  <a:cubicBezTo>
                    <a:pt x="44" y="4"/>
                    <a:pt x="18" y="11"/>
                    <a:pt x="15" y="39"/>
                  </a:cubicBezTo>
                  <a:cubicBezTo>
                    <a:pt x="10" y="63"/>
                    <a:pt x="17" y="103"/>
                    <a:pt x="51" y="113"/>
                  </a:cubicBezTo>
                  <a:cubicBezTo>
                    <a:pt x="85" y="123"/>
                    <a:pt x="126" y="112"/>
                    <a:pt x="169" y="109"/>
                  </a:cubicBezTo>
                  <a:cubicBezTo>
                    <a:pt x="190" y="107"/>
                    <a:pt x="216" y="111"/>
                    <a:pt x="232" y="127"/>
                  </a:cubicBezTo>
                  <a:cubicBezTo>
                    <a:pt x="252" y="146"/>
                    <a:pt x="241" y="174"/>
                    <a:pt x="232" y="188"/>
                  </a:cubicBezTo>
                  <a:cubicBezTo>
                    <a:pt x="212" y="221"/>
                    <a:pt x="188" y="245"/>
                    <a:pt x="181" y="271"/>
                  </a:cubicBezTo>
                  <a:cubicBezTo>
                    <a:pt x="171" y="299"/>
                    <a:pt x="199" y="308"/>
                    <a:pt x="209" y="320"/>
                  </a:cubicBezTo>
                  <a:cubicBezTo>
                    <a:pt x="220" y="332"/>
                    <a:pt x="220" y="343"/>
                    <a:pt x="220" y="342"/>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296"/>
            <p:cNvSpPr>
              <a:spLocks/>
            </p:cNvSpPr>
            <p:nvPr/>
          </p:nvSpPr>
          <p:spPr bwMode="auto">
            <a:xfrm rot="1639090">
              <a:off x="6877476" y="1182164"/>
              <a:ext cx="353383" cy="941594"/>
            </a:xfrm>
            <a:custGeom>
              <a:avLst/>
              <a:gdLst/>
              <a:ahLst/>
              <a:cxnLst>
                <a:cxn ang="0">
                  <a:pos x="131" y="14"/>
                </a:cxn>
                <a:cxn ang="0">
                  <a:pos x="116" y="8"/>
                </a:cxn>
                <a:cxn ang="0">
                  <a:pos x="80" y="29"/>
                </a:cxn>
                <a:cxn ang="0">
                  <a:pos x="62" y="51"/>
                </a:cxn>
                <a:cxn ang="0">
                  <a:pos x="86" y="70"/>
                </a:cxn>
                <a:cxn ang="0">
                  <a:pos x="100" y="155"/>
                </a:cxn>
                <a:cxn ang="0">
                  <a:pos x="66" y="235"/>
                </a:cxn>
                <a:cxn ang="0">
                  <a:pos x="24" y="286"/>
                </a:cxn>
                <a:cxn ang="0">
                  <a:pos x="14" y="346"/>
                </a:cxn>
                <a:cxn ang="0">
                  <a:pos x="16" y="283"/>
                </a:cxn>
                <a:cxn ang="0">
                  <a:pos x="57" y="226"/>
                </a:cxn>
                <a:cxn ang="0">
                  <a:pos x="87" y="153"/>
                </a:cxn>
                <a:cxn ang="0">
                  <a:pos x="77" y="79"/>
                </a:cxn>
                <a:cxn ang="0">
                  <a:pos x="62" y="68"/>
                </a:cxn>
                <a:cxn ang="0">
                  <a:pos x="52" y="49"/>
                </a:cxn>
                <a:cxn ang="0">
                  <a:pos x="74" y="22"/>
                </a:cxn>
                <a:cxn ang="0">
                  <a:pos x="117" y="3"/>
                </a:cxn>
                <a:cxn ang="0">
                  <a:pos x="131" y="14"/>
                </a:cxn>
              </a:cxnLst>
              <a:rect l="0" t="0" r="r" b="b"/>
              <a:pathLst>
                <a:path w="131" h="348">
                  <a:moveTo>
                    <a:pt x="131" y="14"/>
                  </a:moveTo>
                  <a:cubicBezTo>
                    <a:pt x="131" y="15"/>
                    <a:pt x="126" y="10"/>
                    <a:pt x="116" y="8"/>
                  </a:cubicBezTo>
                  <a:cubicBezTo>
                    <a:pt x="107" y="7"/>
                    <a:pt x="93" y="15"/>
                    <a:pt x="80" y="29"/>
                  </a:cubicBezTo>
                  <a:cubicBezTo>
                    <a:pt x="74" y="35"/>
                    <a:pt x="65" y="44"/>
                    <a:pt x="62" y="51"/>
                  </a:cubicBezTo>
                  <a:cubicBezTo>
                    <a:pt x="59" y="55"/>
                    <a:pt x="75" y="61"/>
                    <a:pt x="86" y="70"/>
                  </a:cubicBezTo>
                  <a:cubicBezTo>
                    <a:pt x="109" y="92"/>
                    <a:pt x="104" y="126"/>
                    <a:pt x="100" y="155"/>
                  </a:cubicBezTo>
                  <a:cubicBezTo>
                    <a:pt x="94" y="185"/>
                    <a:pt x="85" y="214"/>
                    <a:pt x="66" y="235"/>
                  </a:cubicBezTo>
                  <a:cubicBezTo>
                    <a:pt x="46" y="253"/>
                    <a:pt x="32" y="269"/>
                    <a:pt x="24" y="286"/>
                  </a:cubicBezTo>
                  <a:cubicBezTo>
                    <a:pt x="8" y="321"/>
                    <a:pt x="16" y="346"/>
                    <a:pt x="14" y="346"/>
                  </a:cubicBezTo>
                  <a:cubicBezTo>
                    <a:pt x="13" y="348"/>
                    <a:pt x="0" y="322"/>
                    <a:pt x="16" y="283"/>
                  </a:cubicBezTo>
                  <a:cubicBezTo>
                    <a:pt x="22" y="264"/>
                    <a:pt x="39" y="243"/>
                    <a:pt x="57" y="226"/>
                  </a:cubicBezTo>
                  <a:cubicBezTo>
                    <a:pt x="73" y="208"/>
                    <a:pt x="82" y="181"/>
                    <a:pt x="87" y="153"/>
                  </a:cubicBezTo>
                  <a:cubicBezTo>
                    <a:pt x="91" y="125"/>
                    <a:pt x="95" y="94"/>
                    <a:pt x="77" y="79"/>
                  </a:cubicBezTo>
                  <a:cubicBezTo>
                    <a:pt x="74" y="75"/>
                    <a:pt x="68" y="72"/>
                    <a:pt x="62" y="68"/>
                  </a:cubicBezTo>
                  <a:cubicBezTo>
                    <a:pt x="59" y="66"/>
                    <a:pt x="48" y="59"/>
                    <a:pt x="52" y="49"/>
                  </a:cubicBezTo>
                  <a:cubicBezTo>
                    <a:pt x="58" y="35"/>
                    <a:pt x="66" y="29"/>
                    <a:pt x="74" y="22"/>
                  </a:cubicBezTo>
                  <a:cubicBezTo>
                    <a:pt x="88" y="9"/>
                    <a:pt x="105" y="0"/>
                    <a:pt x="117" y="3"/>
                  </a:cubicBezTo>
                  <a:cubicBezTo>
                    <a:pt x="129" y="8"/>
                    <a:pt x="131" y="14"/>
                    <a:pt x="131" y="14"/>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297"/>
            <p:cNvSpPr>
              <a:spLocks/>
            </p:cNvSpPr>
            <p:nvPr/>
          </p:nvSpPr>
          <p:spPr bwMode="auto">
            <a:xfrm rot="1639090">
              <a:off x="7357210" y="1492246"/>
              <a:ext cx="921075" cy="579092"/>
            </a:xfrm>
            <a:custGeom>
              <a:avLst/>
              <a:gdLst/>
              <a:ahLst/>
              <a:cxnLst>
                <a:cxn ang="0">
                  <a:pos x="339" y="1"/>
                </a:cxn>
                <a:cxn ang="0">
                  <a:pos x="307" y="61"/>
                </a:cxn>
                <a:cxn ang="0">
                  <a:pos x="266" y="124"/>
                </a:cxn>
                <a:cxn ang="0">
                  <a:pos x="221" y="134"/>
                </a:cxn>
                <a:cxn ang="0">
                  <a:pos x="187" y="150"/>
                </a:cxn>
                <a:cxn ang="0">
                  <a:pos x="167" y="188"/>
                </a:cxn>
                <a:cxn ang="0">
                  <a:pos x="152" y="210"/>
                </a:cxn>
                <a:cxn ang="0">
                  <a:pos x="128" y="213"/>
                </a:cxn>
                <a:cxn ang="0">
                  <a:pos x="58" y="191"/>
                </a:cxn>
                <a:cxn ang="0">
                  <a:pos x="13" y="198"/>
                </a:cxn>
                <a:cxn ang="0">
                  <a:pos x="2" y="212"/>
                </a:cxn>
                <a:cxn ang="0">
                  <a:pos x="10" y="194"/>
                </a:cxn>
                <a:cxn ang="0">
                  <a:pos x="59" y="182"/>
                </a:cxn>
                <a:cxn ang="0">
                  <a:pos x="129" y="201"/>
                </a:cxn>
                <a:cxn ang="0">
                  <a:pos x="154" y="186"/>
                </a:cxn>
                <a:cxn ang="0">
                  <a:pos x="177" y="142"/>
                </a:cxn>
                <a:cxn ang="0">
                  <a:pos x="196" y="124"/>
                </a:cxn>
                <a:cxn ang="0">
                  <a:pos x="222" y="121"/>
                </a:cxn>
                <a:cxn ang="0">
                  <a:pos x="258" y="115"/>
                </a:cxn>
                <a:cxn ang="0">
                  <a:pos x="300" y="56"/>
                </a:cxn>
                <a:cxn ang="0">
                  <a:pos x="339" y="1"/>
                </a:cxn>
              </a:cxnLst>
              <a:rect l="0" t="0" r="r" b="b"/>
              <a:pathLst>
                <a:path w="341" h="214">
                  <a:moveTo>
                    <a:pt x="339" y="1"/>
                  </a:moveTo>
                  <a:cubicBezTo>
                    <a:pt x="341" y="2"/>
                    <a:pt x="329" y="25"/>
                    <a:pt x="307" y="61"/>
                  </a:cubicBezTo>
                  <a:cubicBezTo>
                    <a:pt x="295" y="79"/>
                    <a:pt x="287" y="100"/>
                    <a:pt x="266" y="124"/>
                  </a:cubicBezTo>
                  <a:cubicBezTo>
                    <a:pt x="255" y="136"/>
                    <a:pt x="234" y="136"/>
                    <a:pt x="221" y="134"/>
                  </a:cubicBezTo>
                  <a:cubicBezTo>
                    <a:pt x="205" y="131"/>
                    <a:pt x="196" y="137"/>
                    <a:pt x="187" y="150"/>
                  </a:cubicBezTo>
                  <a:cubicBezTo>
                    <a:pt x="180" y="162"/>
                    <a:pt x="170" y="178"/>
                    <a:pt x="167" y="188"/>
                  </a:cubicBezTo>
                  <a:cubicBezTo>
                    <a:pt x="167" y="195"/>
                    <a:pt x="160" y="208"/>
                    <a:pt x="152" y="210"/>
                  </a:cubicBezTo>
                  <a:cubicBezTo>
                    <a:pt x="144" y="214"/>
                    <a:pt x="135" y="214"/>
                    <a:pt x="128" y="213"/>
                  </a:cubicBezTo>
                  <a:cubicBezTo>
                    <a:pt x="98" y="207"/>
                    <a:pt x="79" y="189"/>
                    <a:pt x="58" y="191"/>
                  </a:cubicBezTo>
                  <a:cubicBezTo>
                    <a:pt x="38" y="189"/>
                    <a:pt x="21" y="191"/>
                    <a:pt x="13" y="198"/>
                  </a:cubicBezTo>
                  <a:cubicBezTo>
                    <a:pt x="4" y="205"/>
                    <a:pt x="4" y="212"/>
                    <a:pt x="2" y="212"/>
                  </a:cubicBezTo>
                  <a:cubicBezTo>
                    <a:pt x="2" y="212"/>
                    <a:pt x="0" y="204"/>
                    <a:pt x="10" y="194"/>
                  </a:cubicBezTo>
                  <a:cubicBezTo>
                    <a:pt x="19" y="185"/>
                    <a:pt x="38" y="181"/>
                    <a:pt x="59" y="182"/>
                  </a:cubicBezTo>
                  <a:cubicBezTo>
                    <a:pt x="82" y="179"/>
                    <a:pt x="105" y="197"/>
                    <a:pt x="129" y="201"/>
                  </a:cubicBezTo>
                  <a:cubicBezTo>
                    <a:pt x="142" y="202"/>
                    <a:pt x="154" y="200"/>
                    <a:pt x="154" y="186"/>
                  </a:cubicBezTo>
                  <a:cubicBezTo>
                    <a:pt x="160" y="168"/>
                    <a:pt x="167" y="157"/>
                    <a:pt x="177" y="142"/>
                  </a:cubicBezTo>
                  <a:cubicBezTo>
                    <a:pt x="182" y="135"/>
                    <a:pt x="187" y="129"/>
                    <a:pt x="196" y="124"/>
                  </a:cubicBezTo>
                  <a:cubicBezTo>
                    <a:pt x="205" y="119"/>
                    <a:pt x="215" y="120"/>
                    <a:pt x="222" y="121"/>
                  </a:cubicBezTo>
                  <a:cubicBezTo>
                    <a:pt x="237" y="123"/>
                    <a:pt x="250" y="124"/>
                    <a:pt x="258" y="115"/>
                  </a:cubicBezTo>
                  <a:cubicBezTo>
                    <a:pt x="275" y="97"/>
                    <a:pt x="287" y="72"/>
                    <a:pt x="300" y="56"/>
                  </a:cubicBezTo>
                  <a:cubicBezTo>
                    <a:pt x="323" y="21"/>
                    <a:pt x="338" y="0"/>
                    <a:pt x="339" y="1"/>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298"/>
            <p:cNvSpPr>
              <a:spLocks/>
            </p:cNvSpPr>
            <p:nvPr/>
          </p:nvSpPr>
          <p:spPr bwMode="auto">
            <a:xfrm rot="1639090">
              <a:off x="6315535" y="1422489"/>
              <a:ext cx="459398" cy="516395"/>
            </a:xfrm>
            <a:custGeom>
              <a:avLst/>
              <a:gdLst/>
              <a:ahLst/>
              <a:cxnLst>
                <a:cxn ang="0">
                  <a:pos x="167" y="163"/>
                </a:cxn>
                <a:cxn ang="0">
                  <a:pos x="154" y="171"/>
                </a:cxn>
                <a:cxn ang="0">
                  <a:pos x="114" y="190"/>
                </a:cxn>
                <a:cxn ang="0">
                  <a:pos x="95" y="163"/>
                </a:cxn>
                <a:cxn ang="0">
                  <a:pos x="106" y="129"/>
                </a:cxn>
                <a:cxn ang="0">
                  <a:pos x="145" y="65"/>
                </a:cxn>
                <a:cxn ang="0">
                  <a:pos x="115" y="15"/>
                </a:cxn>
                <a:cxn ang="0">
                  <a:pos x="56" y="20"/>
                </a:cxn>
                <a:cxn ang="0">
                  <a:pos x="0" y="35"/>
                </a:cxn>
                <a:cxn ang="0">
                  <a:pos x="53" y="11"/>
                </a:cxn>
                <a:cxn ang="0">
                  <a:pos x="118" y="3"/>
                </a:cxn>
                <a:cxn ang="0">
                  <a:pos x="158" y="69"/>
                </a:cxn>
                <a:cxn ang="0">
                  <a:pos x="116" y="135"/>
                </a:cxn>
                <a:cxn ang="0">
                  <a:pos x="105" y="163"/>
                </a:cxn>
                <a:cxn ang="0">
                  <a:pos x="114" y="180"/>
                </a:cxn>
                <a:cxn ang="0">
                  <a:pos x="167" y="163"/>
                </a:cxn>
              </a:cxnLst>
              <a:rect l="0" t="0" r="r" b="b"/>
              <a:pathLst>
                <a:path w="170" h="191">
                  <a:moveTo>
                    <a:pt x="167" y="163"/>
                  </a:moveTo>
                  <a:cubicBezTo>
                    <a:pt x="167" y="164"/>
                    <a:pt x="162" y="166"/>
                    <a:pt x="154" y="171"/>
                  </a:cubicBezTo>
                  <a:cubicBezTo>
                    <a:pt x="145" y="176"/>
                    <a:pt x="135" y="187"/>
                    <a:pt x="114" y="190"/>
                  </a:cubicBezTo>
                  <a:cubicBezTo>
                    <a:pt x="99" y="191"/>
                    <a:pt x="93" y="173"/>
                    <a:pt x="95" y="163"/>
                  </a:cubicBezTo>
                  <a:cubicBezTo>
                    <a:pt x="95" y="151"/>
                    <a:pt x="100" y="140"/>
                    <a:pt x="106" y="129"/>
                  </a:cubicBezTo>
                  <a:cubicBezTo>
                    <a:pt x="118" y="108"/>
                    <a:pt x="137" y="88"/>
                    <a:pt x="145" y="65"/>
                  </a:cubicBezTo>
                  <a:cubicBezTo>
                    <a:pt x="154" y="41"/>
                    <a:pt x="137" y="17"/>
                    <a:pt x="115" y="15"/>
                  </a:cubicBezTo>
                  <a:cubicBezTo>
                    <a:pt x="94" y="11"/>
                    <a:pt x="73" y="16"/>
                    <a:pt x="56" y="20"/>
                  </a:cubicBezTo>
                  <a:cubicBezTo>
                    <a:pt x="22" y="29"/>
                    <a:pt x="1" y="37"/>
                    <a:pt x="0" y="35"/>
                  </a:cubicBezTo>
                  <a:cubicBezTo>
                    <a:pt x="0" y="34"/>
                    <a:pt x="19" y="23"/>
                    <a:pt x="53" y="11"/>
                  </a:cubicBezTo>
                  <a:cubicBezTo>
                    <a:pt x="71" y="6"/>
                    <a:pt x="92" y="0"/>
                    <a:pt x="118" y="3"/>
                  </a:cubicBezTo>
                  <a:cubicBezTo>
                    <a:pt x="145" y="4"/>
                    <a:pt x="170" y="39"/>
                    <a:pt x="158" y="69"/>
                  </a:cubicBezTo>
                  <a:cubicBezTo>
                    <a:pt x="148" y="97"/>
                    <a:pt x="128" y="116"/>
                    <a:pt x="116" y="135"/>
                  </a:cubicBezTo>
                  <a:cubicBezTo>
                    <a:pt x="111" y="145"/>
                    <a:pt x="106" y="155"/>
                    <a:pt x="105" y="163"/>
                  </a:cubicBezTo>
                  <a:cubicBezTo>
                    <a:pt x="105" y="174"/>
                    <a:pt x="107" y="181"/>
                    <a:pt x="114" y="180"/>
                  </a:cubicBezTo>
                  <a:cubicBezTo>
                    <a:pt x="144" y="174"/>
                    <a:pt x="166" y="158"/>
                    <a:pt x="167" y="163"/>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299"/>
            <p:cNvSpPr>
              <a:spLocks/>
            </p:cNvSpPr>
            <p:nvPr/>
          </p:nvSpPr>
          <p:spPr bwMode="auto">
            <a:xfrm rot="1639090">
              <a:off x="7583789" y="1145542"/>
              <a:ext cx="989472" cy="963253"/>
            </a:xfrm>
            <a:custGeom>
              <a:avLst/>
              <a:gdLst/>
              <a:ahLst/>
              <a:cxnLst>
                <a:cxn ang="0">
                  <a:pos x="2" y="356"/>
                </a:cxn>
                <a:cxn ang="0">
                  <a:pos x="6" y="330"/>
                </a:cxn>
                <a:cxn ang="0">
                  <a:pos x="49" y="273"/>
                </a:cxn>
                <a:cxn ang="0">
                  <a:pos x="48" y="230"/>
                </a:cxn>
                <a:cxn ang="0">
                  <a:pos x="37" y="173"/>
                </a:cxn>
                <a:cxn ang="0">
                  <a:pos x="55" y="144"/>
                </a:cxn>
                <a:cxn ang="0">
                  <a:pos x="89" y="131"/>
                </a:cxn>
                <a:cxn ang="0">
                  <a:pos x="154" y="146"/>
                </a:cxn>
                <a:cxn ang="0">
                  <a:pos x="195" y="124"/>
                </a:cxn>
                <a:cxn ang="0">
                  <a:pos x="196" y="60"/>
                </a:cxn>
                <a:cxn ang="0">
                  <a:pos x="283" y="6"/>
                </a:cxn>
                <a:cxn ang="0">
                  <a:pos x="363" y="58"/>
                </a:cxn>
                <a:cxn ang="0">
                  <a:pos x="282" y="15"/>
                </a:cxn>
                <a:cxn ang="0">
                  <a:pos x="208" y="63"/>
                </a:cxn>
                <a:cxn ang="0">
                  <a:pos x="208" y="124"/>
                </a:cxn>
                <a:cxn ang="0">
                  <a:pos x="189" y="157"/>
                </a:cxn>
                <a:cxn ang="0">
                  <a:pos x="152" y="160"/>
                </a:cxn>
                <a:cxn ang="0">
                  <a:pos x="88" y="144"/>
                </a:cxn>
                <a:cxn ang="0">
                  <a:pos x="49" y="175"/>
                </a:cxn>
                <a:cxn ang="0">
                  <a:pos x="56" y="279"/>
                </a:cxn>
                <a:cxn ang="0">
                  <a:pos x="2" y="356"/>
                </a:cxn>
              </a:cxnLst>
              <a:rect l="0" t="0" r="r" b="b"/>
              <a:pathLst>
                <a:path w="366" h="356">
                  <a:moveTo>
                    <a:pt x="2" y="356"/>
                  </a:moveTo>
                  <a:cubicBezTo>
                    <a:pt x="1" y="356"/>
                    <a:pt x="0" y="346"/>
                    <a:pt x="6" y="330"/>
                  </a:cubicBezTo>
                  <a:cubicBezTo>
                    <a:pt x="12" y="314"/>
                    <a:pt x="29" y="294"/>
                    <a:pt x="49" y="273"/>
                  </a:cubicBezTo>
                  <a:cubicBezTo>
                    <a:pt x="58" y="263"/>
                    <a:pt x="52" y="247"/>
                    <a:pt x="48" y="230"/>
                  </a:cubicBezTo>
                  <a:cubicBezTo>
                    <a:pt x="45" y="214"/>
                    <a:pt x="33" y="196"/>
                    <a:pt x="37" y="173"/>
                  </a:cubicBezTo>
                  <a:cubicBezTo>
                    <a:pt x="40" y="161"/>
                    <a:pt x="47" y="151"/>
                    <a:pt x="55" y="144"/>
                  </a:cubicBezTo>
                  <a:cubicBezTo>
                    <a:pt x="63" y="136"/>
                    <a:pt x="76" y="130"/>
                    <a:pt x="89" y="131"/>
                  </a:cubicBezTo>
                  <a:cubicBezTo>
                    <a:pt x="113" y="134"/>
                    <a:pt x="131" y="146"/>
                    <a:pt x="154" y="146"/>
                  </a:cubicBezTo>
                  <a:cubicBezTo>
                    <a:pt x="177" y="150"/>
                    <a:pt x="197" y="146"/>
                    <a:pt x="195" y="124"/>
                  </a:cubicBezTo>
                  <a:cubicBezTo>
                    <a:pt x="195" y="104"/>
                    <a:pt x="190" y="81"/>
                    <a:pt x="196" y="60"/>
                  </a:cubicBezTo>
                  <a:cubicBezTo>
                    <a:pt x="206" y="15"/>
                    <a:pt x="254" y="0"/>
                    <a:pt x="283" y="6"/>
                  </a:cubicBezTo>
                  <a:cubicBezTo>
                    <a:pt x="348" y="14"/>
                    <a:pt x="366" y="60"/>
                    <a:pt x="363" y="58"/>
                  </a:cubicBezTo>
                  <a:cubicBezTo>
                    <a:pt x="362" y="61"/>
                    <a:pt x="343" y="20"/>
                    <a:pt x="282" y="15"/>
                  </a:cubicBezTo>
                  <a:cubicBezTo>
                    <a:pt x="254" y="11"/>
                    <a:pt x="216" y="26"/>
                    <a:pt x="208" y="63"/>
                  </a:cubicBezTo>
                  <a:cubicBezTo>
                    <a:pt x="203" y="82"/>
                    <a:pt x="207" y="101"/>
                    <a:pt x="208" y="124"/>
                  </a:cubicBezTo>
                  <a:cubicBezTo>
                    <a:pt x="209" y="135"/>
                    <a:pt x="203" y="152"/>
                    <a:pt x="189" y="157"/>
                  </a:cubicBezTo>
                  <a:cubicBezTo>
                    <a:pt x="176" y="162"/>
                    <a:pt x="164" y="160"/>
                    <a:pt x="152" y="160"/>
                  </a:cubicBezTo>
                  <a:cubicBezTo>
                    <a:pt x="128" y="159"/>
                    <a:pt x="106" y="146"/>
                    <a:pt x="88" y="144"/>
                  </a:cubicBezTo>
                  <a:cubicBezTo>
                    <a:pt x="70" y="142"/>
                    <a:pt x="54" y="160"/>
                    <a:pt x="49" y="175"/>
                  </a:cubicBezTo>
                  <a:cubicBezTo>
                    <a:pt x="45" y="209"/>
                    <a:pt x="78" y="246"/>
                    <a:pt x="56" y="279"/>
                  </a:cubicBezTo>
                  <a:cubicBezTo>
                    <a:pt x="9" y="319"/>
                    <a:pt x="2" y="356"/>
                    <a:pt x="2" y="356"/>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grpSp>
          <p:nvGrpSpPr>
            <p:cNvPr id="11" name="Group 26"/>
            <p:cNvGrpSpPr/>
            <p:nvPr/>
          </p:nvGrpSpPr>
          <p:grpSpPr>
            <a:xfrm rot="1639090">
              <a:off x="8097455" y="1179954"/>
              <a:ext cx="200631" cy="243948"/>
              <a:chOff x="6786563" y="609600"/>
              <a:chExt cx="279400" cy="339725"/>
            </a:xfrm>
            <a:solidFill>
              <a:schemeClr val="accent1">
                <a:alpha val="20000"/>
              </a:schemeClr>
            </a:solidFill>
          </p:grpSpPr>
          <p:sp>
            <p:nvSpPr>
              <p:cNvPr id="579" name="Freeform 33"/>
              <p:cNvSpPr>
                <a:spLocks/>
              </p:cNvSpPr>
              <p:nvPr/>
            </p:nvSpPr>
            <p:spPr bwMode="auto">
              <a:xfrm>
                <a:off x="6813550" y="628650"/>
                <a:ext cx="252413" cy="320675"/>
              </a:xfrm>
              <a:custGeom>
                <a:avLst/>
                <a:gdLst/>
                <a:ahLst/>
                <a:cxnLst>
                  <a:cxn ang="0">
                    <a:pos x="7" y="40"/>
                  </a:cxn>
                  <a:cxn ang="0">
                    <a:pos x="14" y="43"/>
                  </a:cxn>
                  <a:cxn ang="0">
                    <a:pos x="24" y="59"/>
                  </a:cxn>
                  <a:cxn ang="0">
                    <a:pos x="38" y="69"/>
                  </a:cxn>
                  <a:cxn ang="0">
                    <a:pos x="51" y="77"/>
                  </a:cxn>
                  <a:cxn ang="0">
                    <a:pos x="55" y="85"/>
                  </a:cxn>
                  <a:cxn ang="0">
                    <a:pos x="57" y="70"/>
                  </a:cxn>
                  <a:cxn ang="0">
                    <a:pos x="62" y="53"/>
                  </a:cxn>
                  <a:cxn ang="0">
                    <a:pos x="58" y="33"/>
                  </a:cxn>
                  <a:cxn ang="0">
                    <a:pos x="51" y="26"/>
                  </a:cxn>
                  <a:cxn ang="0">
                    <a:pos x="51" y="12"/>
                  </a:cxn>
                  <a:cxn ang="0">
                    <a:pos x="44" y="0"/>
                  </a:cxn>
                  <a:cxn ang="0">
                    <a:pos x="44" y="0"/>
                  </a:cxn>
                  <a:cxn ang="0">
                    <a:pos x="37" y="4"/>
                  </a:cxn>
                  <a:cxn ang="0">
                    <a:pos x="48" y="18"/>
                  </a:cxn>
                  <a:cxn ang="0">
                    <a:pos x="30" y="9"/>
                  </a:cxn>
                  <a:cxn ang="0">
                    <a:pos x="25" y="12"/>
                  </a:cxn>
                  <a:cxn ang="0">
                    <a:pos x="34" y="28"/>
                  </a:cxn>
                  <a:cxn ang="0">
                    <a:pos x="46" y="47"/>
                  </a:cxn>
                  <a:cxn ang="0">
                    <a:pos x="54" y="77"/>
                  </a:cxn>
                  <a:cxn ang="0">
                    <a:pos x="43" y="44"/>
                  </a:cxn>
                  <a:cxn ang="0">
                    <a:pos x="34" y="31"/>
                  </a:cxn>
                  <a:cxn ang="0">
                    <a:pos x="34" y="31"/>
                  </a:cxn>
                  <a:cxn ang="0">
                    <a:pos x="19" y="16"/>
                  </a:cxn>
                  <a:cxn ang="0">
                    <a:pos x="13" y="20"/>
                  </a:cxn>
                  <a:cxn ang="0">
                    <a:pos x="16" y="40"/>
                  </a:cxn>
                  <a:cxn ang="0">
                    <a:pos x="7" y="24"/>
                  </a:cxn>
                  <a:cxn ang="0">
                    <a:pos x="0" y="29"/>
                  </a:cxn>
                  <a:cxn ang="0">
                    <a:pos x="0" y="40"/>
                  </a:cxn>
                  <a:cxn ang="0">
                    <a:pos x="7" y="40"/>
                  </a:cxn>
                </a:cxnLst>
                <a:rect l="0" t="0" r="r" b="b"/>
                <a:pathLst>
                  <a:path w="67" h="85">
                    <a:moveTo>
                      <a:pt x="7" y="40"/>
                    </a:moveTo>
                    <a:cubicBezTo>
                      <a:pt x="10" y="37"/>
                      <a:pt x="10" y="38"/>
                      <a:pt x="14" y="43"/>
                    </a:cubicBezTo>
                    <a:cubicBezTo>
                      <a:pt x="17" y="49"/>
                      <a:pt x="20" y="54"/>
                      <a:pt x="24" y="59"/>
                    </a:cubicBezTo>
                    <a:cubicBezTo>
                      <a:pt x="28" y="64"/>
                      <a:pt x="35" y="65"/>
                      <a:pt x="38" y="69"/>
                    </a:cubicBezTo>
                    <a:cubicBezTo>
                      <a:pt x="41" y="74"/>
                      <a:pt x="47" y="72"/>
                      <a:pt x="51" y="77"/>
                    </a:cubicBezTo>
                    <a:cubicBezTo>
                      <a:pt x="55" y="82"/>
                      <a:pt x="55" y="85"/>
                      <a:pt x="55" y="85"/>
                    </a:cubicBezTo>
                    <a:cubicBezTo>
                      <a:pt x="55" y="85"/>
                      <a:pt x="59" y="77"/>
                      <a:pt x="57" y="70"/>
                    </a:cubicBezTo>
                    <a:cubicBezTo>
                      <a:pt x="56" y="63"/>
                      <a:pt x="61" y="56"/>
                      <a:pt x="62" y="53"/>
                    </a:cubicBezTo>
                    <a:cubicBezTo>
                      <a:pt x="67" y="43"/>
                      <a:pt x="58" y="33"/>
                      <a:pt x="58" y="33"/>
                    </a:cubicBezTo>
                    <a:cubicBezTo>
                      <a:pt x="51" y="26"/>
                      <a:pt x="51" y="26"/>
                      <a:pt x="51" y="26"/>
                    </a:cubicBezTo>
                    <a:cubicBezTo>
                      <a:pt x="51" y="26"/>
                      <a:pt x="54" y="19"/>
                      <a:pt x="51" y="12"/>
                    </a:cubicBezTo>
                    <a:cubicBezTo>
                      <a:pt x="50" y="7"/>
                      <a:pt x="46" y="2"/>
                      <a:pt x="44" y="0"/>
                    </a:cubicBezTo>
                    <a:cubicBezTo>
                      <a:pt x="44" y="0"/>
                      <a:pt x="44" y="0"/>
                      <a:pt x="44" y="0"/>
                    </a:cubicBezTo>
                    <a:cubicBezTo>
                      <a:pt x="42" y="1"/>
                      <a:pt x="39" y="3"/>
                      <a:pt x="37" y="4"/>
                    </a:cubicBezTo>
                    <a:cubicBezTo>
                      <a:pt x="44" y="11"/>
                      <a:pt x="50" y="16"/>
                      <a:pt x="48" y="18"/>
                    </a:cubicBezTo>
                    <a:cubicBezTo>
                      <a:pt x="46" y="21"/>
                      <a:pt x="39" y="16"/>
                      <a:pt x="30" y="9"/>
                    </a:cubicBezTo>
                    <a:cubicBezTo>
                      <a:pt x="29" y="10"/>
                      <a:pt x="27" y="11"/>
                      <a:pt x="25" y="12"/>
                    </a:cubicBezTo>
                    <a:cubicBezTo>
                      <a:pt x="29" y="18"/>
                      <a:pt x="33" y="24"/>
                      <a:pt x="34" y="28"/>
                    </a:cubicBezTo>
                    <a:cubicBezTo>
                      <a:pt x="39" y="34"/>
                      <a:pt x="45" y="42"/>
                      <a:pt x="46" y="47"/>
                    </a:cubicBezTo>
                    <a:cubicBezTo>
                      <a:pt x="48" y="55"/>
                      <a:pt x="54" y="77"/>
                      <a:pt x="54" y="77"/>
                    </a:cubicBezTo>
                    <a:cubicBezTo>
                      <a:pt x="54" y="77"/>
                      <a:pt x="45" y="47"/>
                      <a:pt x="43" y="44"/>
                    </a:cubicBezTo>
                    <a:cubicBezTo>
                      <a:pt x="43" y="42"/>
                      <a:pt x="38" y="37"/>
                      <a:pt x="34" y="31"/>
                    </a:cubicBezTo>
                    <a:cubicBezTo>
                      <a:pt x="34" y="31"/>
                      <a:pt x="34" y="31"/>
                      <a:pt x="34" y="31"/>
                    </a:cubicBezTo>
                    <a:cubicBezTo>
                      <a:pt x="31" y="33"/>
                      <a:pt x="25" y="26"/>
                      <a:pt x="19" y="16"/>
                    </a:cubicBezTo>
                    <a:cubicBezTo>
                      <a:pt x="17" y="18"/>
                      <a:pt x="15" y="19"/>
                      <a:pt x="13" y="20"/>
                    </a:cubicBezTo>
                    <a:cubicBezTo>
                      <a:pt x="17" y="30"/>
                      <a:pt x="19" y="39"/>
                      <a:pt x="16" y="40"/>
                    </a:cubicBezTo>
                    <a:cubicBezTo>
                      <a:pt x="14" y="41"/>
                      <a:pt x="10" y="34"/>
                      <a:pt x="7" y="24"/>
                    </a:cubicBezTo>
                    <a:cubicBezTo>
                      <a:pt x="5" y="26"/>
                      <a:pt x="2" y="27"/>
                      <a:pt x="0" y="29"/>
                    </a:cubicBezTo>
                    <a:cubicBezTo>
                      <a:pt x="0" y="33"/>
                      <a:pt x="0" y="37"/>
                      <a:pt x="0" y="40"/>
                    </a:cubicBezTo>
                    <a:cubicBezTo>
                      <a:pt x="2" y="41"/>
                      <a:pt x="5" y="41"/>
                      <a:pt x="7" y="4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0" name="Freeform 34"/>
              <p:cNvSpPr>
                <a:spLocks/>
              </p:cNvSpPr>
              <p:nvPr/>
            </p:nvSpPr>
            <p:spPr bwMode="auto">
              <a:xfrm>
                <a:off x="6786563" y="757238"/>
                <a:ext cx="4763" cy="3175"/>
              </a:xfrm>
              <a:custGeom>
                <a:avLst/>
                <a:gdLst/>
                <a:ahLst/>
                <a:cxnLst>
                  <a:cxn ang="0">
                    <a:pos x="0" y="0"/>
                  </a:cxn>
                  <a:cxn ang="0">
                    <a:pos x="0" y="0"/>
                  </a:cxn>
                  <a:cxn ang="0">
                    <a:pos x="1" y="1"/>
                  </a:cxn>
                  <a:cxn ang="0">
                    <a:pos x="0" y="0"/>
                  </a:cxn>
                </a:cxnLst>
                <a:rect l="0" t="0" r="r" b="b"/>
                <a:pathLst>
                  <a:path w="1" h="1">
                    <a:moveTo>
                      <a:pt x="0" y="0"/>
                    </a:moveTo>
                    <a:cubicBezTo>
                      <a:pt x="0" y="0"/>
                      <a:pt x="0" y="0"/>
                      <a:pt x="0" y="0"/>
                    </a:cubicBezTo>
                    <a:cubicBezTo>
                      <a:pt x="0" y="0"/>
                      <a:pt x="0" y="1"/>
                      <a:pt x="1" y="1"/>
                    </a:cubicBezTo>
                    <a:cubicBezTo>
                      <a:pt x="1" y="1"/>
                      <a:pt x="0" y="0"/>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1" name="Freeform 35"/>
              <p:cNvSpPr>
                <a:spLocks/>
              </p:cNvSpPr>
              <p:nvPr/>
            </p:nvSpPr>
            <p:spPr bwMode="auto">
              <a:xfrm>
                <a:off x="6942138" y="735013"/>
                <a:ext cx="74613" cy="184150"/>
              </a:xfrm>
              <a:custGeom>
                <a:avLst/>
                <a:gdLst/>
                <a:ahLst/>
                <a:cxnLst>
                  <a:cxn ang="0">
                    <a:pos x="0" y="3"/>
                  </a:cxn>
                  <a:cxn ang="0">
                    <a:pos x="9" y="16"/>
                  </a:cxn>
                  <a:cxn ang="0">
                    <a:pos x="20" y="49"/>
                  </a:cxn>
                  <a:cxn ang="0">
                    <a:pos x="12" y="19"/>
                  </a:cxn>
                  <a:cxn ang="0">
                    <a:pos x="0" y="0"/>
                  </a:cxn>
                  <a:cxn ang="0">
                    <a:pos x="0" y="3"/>
                  </a:cxn>
                </a:cxnLst>
                <a:rect l="0" t="0" r="r" b="b"/>
                <a:pathLst>
                  <a:path w="20" h="49">
                    <a:moveTo>
                      <a:pt x="0" y="3"/>
                    </a:moveTo>
                    <a:cubicBezTo>
                      <a:pt x="4" y="9"/>
                      <a:pt x="9" y="14"/>
                      <a:pt x="9" y="16"/>
                    </a:cubicBezTo>
                    <a:cubicBezTo>
                      <a:pt x="11" y="19"/>
                      <a:pt x="20" y="49"/>
                      <a:pt x="20" y="49"/>
                    </a:cubicBezTo>
                    <a:cubicBezTo>
                      <a:pt x="20" y="49"/>
                      <a:pt x="14" y="27"/>
                      <a:pt x="12" y="19"/>
                    </a:cubicBezTo>
                    <a:cubicBezTo>
                      <a:pt x="11" y="14"/>
                      <a:pt x="5" y="6"/>
                      <a:pt x="0" y="0"/>
                    </a:cubicBezTo>
                    <a:cubicBezTo>
                      <a:pt x="0" y="1"/>
                      <a:pt x="0" y="2"/>
                      <a:pt x="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2" name="Freeform 36"/>
              <p:cNvSpPr>
                <a:spLocks/>
              </p:cNvSpPr>
              <p:nvPr/>
            </p:nvSpPr>
            <p:spPr bwMode="auto">
              <a:xfrm>
                <a:off x="6840538" y="704850"/>
                <a:ext cx="44450" cy="79375"/>
              </a:xfrm>
              <a:custGeom>
                <a:avLst/>
                <a:gdLst/>
                <a:ahLst/>
                <a:cxnLst>
                  <a:cxn ang="0">
                    <a:pos x="9" y="20"/>
                  </a:cxn>
                  <a:cxn ang="0">
                    <a:pos x="6" y="0"/>
                  </a:cxn>
                  <a:cxn ang="0">
                    <a:pos x="0" y="4"/>
                  </a:cxn>
                  <a:cxn ang="0">
                    <a:pos x="9" y="20"/>
                  </a:cxn>
                </a:cxnLst>
                <a:rect l="0" t="0" r="r" b="b"/>
                <a:pathLst>
                  <a:path w="12" h="21">
                    <a:moveTo>
                      <a:pt x="9" y="20"/>
                    </a:moveTo>
                    <a:cubicBezTo>
                      <a:pt x="12" y="19"/>
                      <a:pt x="10" y="10"/>
                      <a:pt x="6" y="0"/>
                    </a:cubicBezTo>
                    <a:cubicBezTo>
                      <a:pt x="4" y="1"/>
                      <a:pt x="2" y="3"/>
                      <a:pt x="0" y="4"/>
                    </a:cubicBezTo>
                    <a:cubicBezTo>
                      <a:pt x="3" y="14"/>
                      <a:pt x="7" y="21"/>
                      <a:pt x="9" y="2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3" name="Freeform 37"/>
              <p:cNvSpPr>
                <a:spLocks/>
              </p:cNvSpPr>
              <p:nvPr/>
            </p:nvSpPr>
            <p:spPr bwMode="auto">
              <a:xfrm>
                <a:off x="6884988" y="674688"/>
                <a:ext cx="57150" cy="79375"/>
              </a:xfrm>
              <a:custGeom>
                <a:avLst/>
                <a:gdLst/>
                <a:ahLst/>
                <a:cxnLst>
                  <a:cxn ang="0">
                    <a:pos x="15" y="19"/>
                  </a:cxn>
                  <a:cxn ang="0">
                    <a:pos x="15" y="19"/>
                  </a:cxn>
                  <a:cxn ang="0">
                    <a:pos x="15" y="16"/>
                  </a:cxn>
                  <a:cxn ang="0">
                    <a:pos x="6" y="0"/>
                  </a:cxn>
                  <a:cxn ang="0">
                    <a:pos x="0" y="4"/>
                  </a:cxn>
                  <a:cxn ang="0">
                    <a:pos x="15" y="19"/>
                  </a:cxn>
                </a:cxnLst>
                <a:rect l="0" t="0" r="r" b="b"/>
                <a:pathLst>
                  <a:path w="15" h="21">
                    <a:moveTo>
                      <a:pt x="15" y="19"/>
                    </a:moveTo>
                    <a:cubicBezTo>
                      <a:pt x="15" y="19"/>
                      <a:pt x="15" y="19"/>
                      <a:pt x="15" y="19"/>
                    </a:cubicBezTo>
                    <a:cubicBezTo>
                      <a:pt x="15" y="18"/>
                      <a:pt x="15" y="17"/>
                      <a:pt x="15" y="16"/>
                    </a:cubicBezTo>
                    <a:cubicBezTo>
                      <a:pt x="14" y="12"/>
                      <a:pt x="10" y="6"/>
                      <a:pt x="6" y="0"/>
                    </a:cubicBezTo>
                    <a:cubicBezTo>
                      <a:pt x="4" y="2"/>
                      <a:pt x="2" y="3"/>
                      <a:pt x="0" y="4"/>
                    </a:cubicBezTo>
                    <a:cubicBezTo>
                      <a:pt x="6" y="14"/>
                      <a:pt x="12" y="21"/>
                      <a:pt x="15" y="1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4" name="Freeform 38"/>
              <p:cNvSpPr>
                <a:spLocks/>
              </p:cNvSpPr>
              <p:nvPr/>
            </p:nvSpPr>
            <p:spPr bwMode="auto">
              <a:xfrm>
                <a:off x="6926263" y="644525"/>
                <a:ext cx="74613" cy="63500"/>
              </a:xfrm>
              <a:custGeom>
                <a:avLst/>
                <a:gdLst/>
                <a:ahLst/>
                <a:cxnLst>
                  <a:cxn ang="0">
                    <a:pos x="18" y="14"/>
                  </a:cxn>
                  <a:cxn ang="0">
                    <a:pos x="7" y="0"/>
                  </a:cxn>
                  <a:cxn ang="0">
                    <a:pos x="0" y="5"/>
                  </a:cxn>
                  <a:cxn ang="0">
                    <a:pos x="18" y="14"/>
                  </a:cxn>
                </a:cxnLst>
                <a:rect l="0" t="0" r="r" b="b"/>
                <a:pathLst>
                  <a:path w="20" h="17">
                    <a:moveTo>
                      <a:pt x="18" y="14"/>
                    </a:moveTo>
                    <a:cubicBezTo>
                      <a:pt x="20" y="12"/>
                      <a:pt x="14" y="7"/>
                      <a:pt x="7" y="0"/>
                    </a:cubicBezTo>
                    <a:cubicBezTo>
                      <a:pt x="5" y="2"/>
                      <a:pt x="3" y="3"/>
                      <a:pt x="0" y="5"/>
                    </a:cubicBezTo>
                    <a:cubicBezTo>
                      <a:pt x="9" y="12"/>
                      <a:pt x="16" y="17"/>
                      <a:pt x="18" y="1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5" name="Freeform 39"/>
              <p:cNvSpPr>
                <a:spLocks/>
              </p:cNvSpPr>
              <p:nvPr/>
            </p:nvSpPr>
            <p:spPr bwMode="auto">
              <a:xfrm>
                <a:off x="6978650" y="609600"/>
                <a:ext cx="57150" cy="34925"/>
              </a:xfrm>
              <a:custGeom>
                <a:avLst/>
                <a:gdLst/>
                <a:ahLst/>
                <a:cxnLst>
                  <a:cxn ang="0">
                    <a:pos x="14" y="7"/>
                  </a:cxn>
                  <a:cxn ang="0">
                    <a:pos x="7" y="0"/>
                  </a:cxn>
                  <a:cxn ang="0">
                    <a:pos x="0" y="5"/>
                  </a:cxn>
                  <a:cxn ang="0">
                    <a:pos x="0" y="5"/>
                  </a:cxn>
                  <a:cxn ang="0">
                    <a:pos x="14" y="7"/>
                  </a:cxn>
                </a:cxnLst>
                <a:rect l="0" t="0" r="r" b="b"/>
                <a:pathLst>
                  <a:path w="15" h="9">
                    <a:moveTo>
                      <a:pt x="14" y="7"/>
                    </a:moveTo>
                    <a:cubicBezTo>
                      <a:pt x="15" y="5"/>
                      <a:pt x="12" y="3"/>
                      <a:pt x="7" y="0"/>
                    </a:cubicBezTo>
                    <a:cubicBezTo>
                      <a:pt x="5" y="1"/>
                      <a:pt x="2" y="3"/>
                      <a:pt x="0" y="5"/>
                    </a:cubicBezTo>
                    <a:cubicBezTo>
                      <a:pt x="0" y="5"/>
                      <a:pt x="0" y="5"/>
                      <a:pt x="0" y="5"/>
                    </a:cubicBezTo>
                    <a:cubicBezTo>
                      <a:pt x="8" y="8"/>
                      <a:pt x="13" y="9"/>
                      <a:pt x="14" y="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6" name="Freeform 40"/>
              <p:cNvSpPr>
                <a:spLocks/>
              </p:cNvSpPr>
              <p:nvPr/>
            </p:nvSpPr>
            <p:spPr bwMode="auto">
              <a:xfrm>
                <a:off x="6786563" y="738188"/>
                <a:ext cx="26988" cy="57150"/>
              </a:xfrm>
              <a:custGeom>
                <a:avLst/>
                <a:gdLst/>
                <a:ahLst/>
                <a:cxnLst>
                  <a:cxn ang="0">
                    <a:pos x="4" y="15"/>
                  </a:cxn>
                  <a:cxn ang="0">
                    <a:pos x="7" y="11"/>
                  </a:cxn>
                  <a:cxn ang="0">
                    <a:pos x="7" y="0"/>
                  </a:cxn>
                  <a:cxn ang="0">
                    <a:pos x="0" y="5"/>
                  </a:cxn>
                  <a:cxn ang="0">
                    <a:pos x="1" y="6"/>
                  </a:cxn>
                  <a:cxn ang="0">
                    <a:pos x="4" y="15"/>
                  </a:cxn>
                </a:cxnLst>
                <a:rect l="0" t="0" r="r" b="b"/>
                <a:pathLst>
                  <a:path w="7" h="15">
                    <a:moveTo>
                      <a:pt x="4" y="15"/>
                    </a:moveTo>
                    <a:cubicBezTo>
                      <a:pt x="6" y="14"/>
                      <a:pt x="6" y="13"/>
                      <a:pt x="7" y="11"/>
                    </a:cubicBezTo>
                    <a:cubicBezTo>
                      <a:pt x="7" y="8"/>
                      <a:pt x="7" y="4"/>
                      <a:pt x="7" y="0"/>
                    </a:cubicBezTo>
                    <a:cubicBezTo>
                      <a:pt x="5" y="2"/>
                      <a:pt x="3" y="3"/>
                      <a:pt x="0" y="5"/>
                    </a:cubicBezTo>
                    <a:cubicBezTo>
                      <a:pt x="0" y="5"/>
                      <a:pt x="1" y="6"/>
                      <a:pt x="1" y="6"/>
                    </a:cubicBezTo>
                    <a:cubicBezTo>
                      <a:pt x="1" y="11"/>
                      <a:pt x="3" y="15"/>
                      <a:pt x="4" y="1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2" name="Group 292"/>
            <p:cNvGrpSpPr/>
            <p:nvPr/>
          </p:nvGrpSpPr>
          <p:grpSpPr>
            <a:xfrm rot="1639090">
              <a:off x="7468524" y="2050588"/>
              <a:ext cx="608731" cy="624689"/>
              <a:chOff x="5229225" y="3265488"/>
              <a:chExt cx="847726" cy="869950"/>
            </a:xfrm>
            <a:solidFill>
              <a:schemeClr val="accent4">
                <a:alpha val="20000"/>
              </a:schemeClr>
            </a:solidFill>
          </p:grpSpPr>
          <p:sp>
            <p:nvSpPr>
              <p:cNvPr id="548" name="Freeform 52"/>
              <p:cNvSpPr>
                <a:spLocks/>
              </p:cNvSpPr>
              <p:nvPr/>
            </p:nvSpPr>
            <p:spPr bwMode="auto">
              <a:xfrm>
                <a:off x="5689600" y="3352800"/>
                <a:ext cx="228600" cy="285750"/>
              </a:xfrm>
              <a:custGeom>
                <a:avLst/>
                <a:gdLst/>
                <a:ahLst/>
                <a:cxnLst>
                  <a:cxn ang="0">
                    <a:pos x="0" y="76"/>
                  </a:cxn>
                  <a:cxn ang="0">
                    <a:pos x="35" y="49"/>
                  </a:cxn>
                  <a:cxn ang="0">
                    <a:pos x="15" y="59"/>
                  </a:cxn>
                  <a:cxn ang="0">
                    <a:pos x="15" y="49"/>
                  </a:cxn>
                  <a:cxn ang="0">
                    <a:pos x="0" y="76"/>
                  </a:cxn>
                </a:cxnLst>
                <a:rect l="0" t="0" r="r" b="b"/>
                <a:pathLst>
                  <a:path w="61" h="76">
                    <a:moveTo>
                      <a:pt x="0" y="76"/>
                    </a:moveTo>
                    <a:cubicBezTo>
                      <a:pt x="15" y="56"/>
                      <a:pt x="31" y="48"/>
                      <a:pt x="35" y="49"/>
                    </a:cubicBezTo>
                    <a:cubicBezTo>
                      <a:pt x="56" y="23"/>
                      <a:pt x="56" y="6"/>
                      <a:pt x="15" y="59"/>
                    </a:cubicBezTo>
                    <a:cubicBezTo>
                      <a:pt x="61" y="0"/>
                      <a:pt x="40" y="13"/>
                      <a:pt x="15" y="49"/>
                    </a:cubicBezTo>
                    <a:cubicBezTo>
                      <a:pt x="13" y="56"/>
                      <a:pt x="8" y="66"/>
                      <a:pt x="0" y="7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9" name="Freeform 53"/>
              <p:cNvSpPr>
                <a:spLocks/>
              </p:cNvSpPr>
              <p:nvPr/>
            </p:nvSpPr>
            <p:spPr bwMode="auto">
              <a:xfrm>
                <a:off x="5229225" y="3736975"/>
                <a:ext cx="328613" cy="115888"/>
              </a:xfrm>
              <a:custGeom>
                <a:avLst/>
                <a:gdLst/>
                <a:ahLst/>
                <a:cxnLst>
                  <a:cxn ang="0">
                    <a:pos x="50" y="2"/>
                  </a:cxn>
                  <a:cxn ang="0">
                    <a:pos x="68" y="7"/>
                  </a:cxn>
                  <a:cxn ang="0">
                    <a:pos x="59" y="13"/>
                  </a:cxn>
                  <a:cxn ang="0">
                    <a:pos x="87" y="0"/>
                  </a:cxn>
                  <a:cxn ang="0">
                    <a:pos x="50" y="2"/>
                  </a:cxn>
                </a:cxnLst>
                <a:rect l="0" t="0" r="r" b="b"/>
                <a:pathLst>
                  <a:path w="87" h="31">
                    <a:moveTo>
                      <a:pt x="50" y="2"/>
                    </a:moveTo>
                    <a:cubicBezTo>
                      <a:pt x="15" y="14"/>
                      <a:pt x="3" y="30"/>
                      <a:pt x="68" y="7"/>
                    </a:cubicBezTo>
                    <a:cubicBezTo>
                      <a:pt x="0" y="31"/>
                      <a:pt x="20" y="28"/>
                      <a:pt x="59" y="13"/>
                    </a:cubicBezTo>
                    <a:cubicBezTo>
                      <a:pt x="65" y="9"/>
                      <a:pt x="75" y="4"/>
                      <a:pt x="87" y="0"/>
                    </a:cubicBezTo>
                    <a:cubicBezTo>
                      <a:pt x="71" y="6"/>
                      <a:pt x="57" y="5"/>
                      <a:pt x="50"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0" name="Freeform 54"/>
              <p:cNvSpPr>
                <a:spLocks/>
              </p:cNvSpPr>
              <p:nvPr/>
            </p:nvSpPr>
            <p:spPr bwMode="auto">
              <a:xfrm>
                <a:off x="5414963" y="3336925"/>
                <a:ext cx="179388" cy="298450"/>
              </a:xfrm>
              <a:custGeom>
                <a:avLst/>
                <a:gdLst/>
                <a:ahLst/>
                <a:cxnLst>
                  <a:cxn ang="0">
                    <a:pos x="33" y="39"/>
                  </a:cxn>
                  <a:cxn ang="0">
                    <a:pos x="38" y="60"/>
                  </a:cxn>
                  <a:cxn ang="0">
                    <a:pos x="24" y="51"/>
                  </a:cxn>
                  <a:cxn ang="0">
                    <a:pos x="48" y="79"/>
                  </a:cxn>
                  <a:cxn ang="0">
                    <a:pos x="33" y="39"/>
                  </a:cxn>
                </a:cxnLst>
                <a:rect l="0" t="0" r="r" b="b"/>
                <a:pathLst>
                  <a:path w="48" h="79">
                    <a:moveTo>
                      <a:pt x="33" y="39"/>
                    </a:moveTo>
                    <a:cubicBezTo>
                      <a:pt x="15" y="10"/>
                      <a:pt x="2" y="3"/>
                      <a:pt x="38" y="60"/>
                    </a:cubicBezTo>
                    <a:cubicBezTo>
                      <a:pt x="0" y="0"/>
                      <a:pt x="3" y="19"/>
                      <a:pt x="24" y="51"/>
                    </a:cubicBezTo>
                    <a:cubicBezTo>
                      <a:pt x="31" y="56"/>
                      <a:pt x="40" y="65"/>
                      <a:pt x="48" y="79"/>
                    </a:cubicBezTo>
                    <a:cubicBezTo>
                      <a:pt x="37" y="60"/>
                      <a:pt x="33" y="45"/>
                      <a:pt x="33" y="3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1" name="Freeform 55"/>
              <p:cNvSpPr>
                <a:spLocks/>
              </p:cNvSpPr>
              <p:nvPr/>
            </p:nvSpPr>
            <p:spPr bwMode="auto">
              <a:xfrm>
                <a:off x="5783263" y="3830638"/>
                <a:ext cx="168275" cy="150813"/>
              </a:xfrm>
              <a:custGeom>
                <a:avLst/>
                <a:gdLst/>
                <a:ahLst/>
                <a:cxnLst>
                  <a:cxn ang="0">
                    <a:pos x="0" y="0"/>
                  </a:cxn>
                  <a:cxn ang="0">
                    <a:pos x="15" y="5"/>
                  </a:cxn>
                  <a:cxn ang="0">
                    <a:pos x="0" y="0"/>
                  </a:cxn>
                </a:cxnLst>
                <a:rect l="0" t="0" r="r" b="b"/>
                <a:pathLst>
                  <a:path w="45" h="40">
                    <a:moveTo>
                      <a:pt x="0" y="0"/>
                    </a:moveTo>
                    <a:cubicBezTo>
                      <a:pt x="45" y="40"/>
                      <a:pt x="40" y="27"/>
                      <a:pt x="15" y="5"/>
                    </a:cubicBezTo>
                    <a:cubicBezTo>
                      <a:pt x="13" y="6"/>
                      <a:pt x="8" y="5"/>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2" name="Freeform 56"/>
              <p:cNvSpPr>
                <a:spLocks/>
              </p:cNvSpPr>
              <p:nvPr/>
            </p:nvSpPr>
            <p:spPr bwMode="auto">
              <a:xfrm>
                <a:off x="5719763" y="3736975"/>
                <a:ext cx="333375" cy="142875"/>
              </a:xfrm>
              <a:custGeom>
                <a:avLst/>
                <a:gdLst/>
                <a:ahLst/>
                <a:cxnLst>
                  <a:cxn ang="0">
                    <a:pos x="32" y="23"/>
                  </a:cxn>
                  <a:cxn ang="0">
                    <a:pos x="21" y="8"/>
                  </a:cxn>
                  <a:cxn ang="0">
                    <a:pos x="33" y="6"/>
                  </a:cxn>
                  <a:cxn ang="0">
                    <a:pos x="0" y="0"/>
                  </a:cxn>
                  <a:cxn ang="0">
                    <a:pos x="32" y="23"/>
                  </a:cxn>
                </a:cxnLst>
                <a:rect l="0" t="0" r="r" b="b"/>
                <a:pathLst>
                  <a:path w="89" h="38">
                    <a:moveTo>
                      <a:pt x="32" y="23"/>
                    </a:moveTo>
                    <a:cubicBezTo>
                      <a:pt x="66" y="38"/>
                      <a:pt x="85" y="34"/>
                      <a:pt x="21" y="8"/>
                    </a:cubicBezTo>
                    <a:cubicBezTo>
                      <a:pt x="89" y="35"/>
                      <a:pt x="72" y="19"/>
                      <a:pt x="33" y="6"/>
                    </a:cubicBezTo>
                    <a:cubicBezTo>
                      <a:pt x="25" y="6"/>
                      <a:pt x="13" y="5"/>
                      <a:pt x="0" y="0"/>
                    </a:cubicBezTo>
                    <a:cubicBezTo>
                      <a:pt x="18" y="6"/>
                      <a:pt x="28" y="16"/>
                      <a:pt x="32"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3" name="Freeform 57"/>
              <p:cNvSpPr>
                <a:spLocks/>
              </p:cNvSpPr>
              <p:nvPr/>
            </p:nvSpPr>
            <p:spPr bwMode="auto">
              <a:xfrm>
                <a:off x="5719763" y="3548063"/>
                <a:ext cx="357188" cy="131763"/>
              </a:xfrm>
              <a:custGeom>
                <a:avLst/>
                <a:gdLst/>
                <a:ahLst/>
                <a:cxnLst>
                  <a:cxn ang="0">
                    <a:pos x="38" y="32"/>
                  </a:cxn>
                  <a:cxn ang="0">
                    <a:pos x="21" y="27"/>
                  </a:cxn>
                  <a:cxn ang="0">
                    <a:pos x="22" y="23"/>
                  </a:cxn>
                  <a:cxn ang="0">
                    <a:pos x="0" y="35"/>
                  </a:cxn>
                  <a:cxn ang="0">
                    <a:pos x="38" y="32"/>
                  </a:cxn>
                </a:cxnLst>
                <a:rect l="0" t="0" r="r" b="b"/>
                <a:pathLst>
                  <a:path w="95" h="35">
                    <a:moveTo>
                      <a:pt x="38" y="32"/>
                    </a:moveTo>
                    <a:cubicBezTo>
                      <a:pt x="75" y="20"/>
                      <a:pt x="88" y="3"/>
                      <a:pt x="21" y="27"/>
                    </a:cubicBezTo>
                    <a:cubicBezTo>
                      <a:pt x="95" y="0"/>
                      <a:pt x="66" y="6"/>
                      <a:pt x="22" y="23"/>
                    </a:cubicBezTo>
                    <a:cubicBezTo>
                      <a:pt x="16" y="27"/>
                      <a:pt x="9" y="31"/>
                      <a:pt x="0" y="35"/>
                    </a:cubicBezTo>
                    <a:cubicBezTo>
                      <a:pt x="16" y="29"/>
                      <a:pt x="30" y="29"/>
                      <a:pt x="38" y="3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4" name="Freeform 58"/>
              <p:cNvSpPr>
                <a:spLocks/>
              </p:cNvSpPr>
              <p:nvPr/>
            </p:nvSpPr>
            <p:spPr bwMode="auto">
              <a:xfrm>
                <a:off x="5338763" y="3427413"/>
                <a:ext cx="169863" cy="155575"/>
              </a:xfrm>
              <a:custGeom>
                <a:avLst/>
                <a:gdLst/>
                <a:ahLst/>
                <a:cxnLst>
                  <a:cxn ang="0">
                    <a:pos x="36" y="25"/>
                  </a:cxn>
                  <a:cxn ang="0">
                    <a:pos x="45" y="41"/>
                  </a:cxn>
                  <a:cxn ang="0">
                    <a:pos x="36" y="25"/>
                  </a:cxn>
                </a:cxnLst>
                <a:rect l="0" t="0" r="r" b="b"/>
                <a:pathLst>
                  <a:path w="45" h="41">
                    <a:moveTo>
                      <a:pt x="36" y="25"/>
                    </a:moveTo>
                    <a:cubicBezTo>
                      <a:pt x="12" y="3"/>
                      <a:pt x="0" y="0"/>
                      <a:pt x="45" y="41"/>
                    </a:cubicBezTo>
                    <a:cubicBezTo>
                      <a:pt x="36" y="31"/>
                      <a:pt x="34" y="26"/>
                      <a:pt x="36" y="2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6" name="Freeform 60"/>
              <p:cNvSpPr>
                <a:spLocks/>
              </p:cNvSpPr>
              <p:nvPr/>
            </p:nvSpPr>
            <p:spPr bwMode="auto">
              <a:xfrm>
                <a:off x="5748338" y="3690938"/>
                <a:ext cx="304800" cy="49213"/>
              </a:xfrm>
              <a:custGeom>
                <a:avLst/>
                <a:gdLst/>
                <a:ahLst/>
                <a:cxnLst>
                  <a:cxn ang="0">
                    <a:pos x="0" y="6"/>
                  </a:cxn>
                  <a:cxn ang="0">
                    <a:pos x="24" y="9"/>
                  </a:cxn>
                  <a:cxn ang="0">
                    <a:pos x="36" y="0"/>
                  </a:cxn>
                  <a:cxn ang="0">
                    <a:pos x="0" y="6"/>
                  </a:cxn>
                </a:cxnLst>
                <a:rect l="0" t="0" r="r" b="b"/>
                <a:pathLst>
                  <a:path w="81" h="13">
                    <a:moveTo>
                      <a:pt x="0" y="6"/>
                    </a:moveTo>
                    <a:cubicBezTo>
                      <a:pt x="11" y="6"/>
                      <a:pt x="18" y="7"/>
                      <a:pt x="24" y="9"/>
                    </a:cubicBezTo>
                    <a:cubicBezTo>
                      <a:pt x="81" y="13"/>
                      <a:pt x="69" y="2"/>
                      <a:pt x="36" y="0"/>
                    </a:cubicBezTo>
                    <a:cubicBezTo>
                      <a:pt x="35" y="3"/>
                      <a:pt x="24" y="7"/>
                      <a:pt x="0" y="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7" name="Freeform 61"/>
              <p:cNvSpPr>
                <a:spLocks/>
              </p:cNvSpPr>
              <p:nvPr/>
            </p:nvSpPr>
            <p:spPr bwMode="auto">
              <a:xfrm>
                <a:off x="5843588" y="3725863"/>
                <a:ext cx="214313" cy="41275"/>
              </a:xfrm>
              <a:custGeom>
                <a:avLst/>
                <a:gdLst/>
                <a:ahLst/>
                <a:cxnLst>
                  <a:cxn ang="0">
                    <a:pos x="9" y="7"/>
                  </a:cxn>
                  <a:cxn ang="0">
                    <a:pos x="0" y="0"/>
                  </a:cxn>
                  <a:cxn ang="0">
                    <a:pos x="9" y="7"/>
                  </a:cxn>
                </a:cxnLst>
                <a:rect l="0" t="0" r="r" b="b"/>
                <a:pathLst>
                  <a:path w="57" h="11">
                    <a:moveTo>
                      <a:pt x="9" y="7"/>
                    </a:moveTo>
                    <a:cubicBezTo>
                      <a:pt x="42" y="11"/>
                      <a:pt x="57" y="6"/>
                      <a:pt x="0" y="0"/>
                    </a:cubicBezTo>
                    <a:cubicBezTo>
                      <a:pt x="11" y="2"/>
                      <a:pt x="13" y="5"/>
                      <a:pt x="9" y="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8" name="Freeform 62"/>
              <p:cNvSpPr>
                <a:spLocks/>
              </p:cNvSpPr>
              <p:nvPr/>
            </p:nvSpPr>
            <p:spPr bwMode="auto">
              <a:xfrm>
                <a:off x="5673725" y="3811588"/>
                <a:ext cx="101600" cy="282575"/>
              </a:xfrm>
              <a:custGeom>
                <a:avLst/>
                <a:gdLst/>
                <a:ahLst/>
                <a:cxnLst>
                  <a:cxn ang="0">
                    <a:pos x="4" y="36"/>
                  </a:cxn>
                  <a:cxn ang="0">
                    <a:pos x="10" y="23"/>
                  </a:cxn>
                  <a:cxn ang="0">
                    <a:pos x="0" y="0"/>
                  </a:cxn>
                  <a:cxn ang="0">
                    <a:pos x="4" y="36"/>
                  </a:cxn>
                </a:cxnLst>
                <a:rect l="0" t="0" r="r" b="b"/>
                <a:pathLst>
                  <a:path w="27" h="75">
                    <a:moveTo>
                      <a:pt x="4" y="36"/>
                    </a:moveTo>
                    <a:cubicBezTo>
                      <a:pt x="14" y="66"/>
                      <a:pt x="27" y="75"/>
                      <a:pt x="10" y="23"/>
                    </a:cubicBezTo>
                    <a:cubicBezTo>
                      <a:pt x="7" y="18"/>
                      <a:pt x="4" y="11"/>
                      <a:pt x="0" y="0"/>
                    </a:cubicBezTo>
                    <a:cubicBezTo>
                      <a:pt x="10" y="25"/>
                      <a:pt x="8" y="36"/>
                      <a:pt x="4" y="3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9" name="Freeform 63"/>
              <p:cNvSpPr>
                <a:spLocks/>
              </p:cNvSpPr>
              <p:nvPr/>
            </p:nvSpPr>
            <p:spPr bwMode="auto">
              <a:xfrm>
                <a:off x="5335588" y="3432175"/>
                <a:ext cx="217488" cy="198438"/>
              </a:xfrm>
              <a:custGeom>
                <a:avLst/>
                <a:gdLst/>
                <a:ahLst/>
                <a:cxnLst>
                  <a:cxn ang="0">
                    <a:pos x="58" y="53"/>
                  </a:cxn>
                  <a:cxn ang="0">
                    <a:pos x="46" y="41"/>
                  </a:cxn>
                  <a:cxn ang="0">
                    <a:pos x="27" y="36"/>
                  </a:cxn>
                  <a:cxn ang="0">
                    <a:pos x="58" y="53"/>
                  </a:cxn>
                </a:cxnLst>
                <a:rect l="0" t="0" r="r" b="b"/>
                <a:pathLst>
                  <a:path w="58" h="53">
                    <a:moveTo>
                      <a:pt x="58" y="53"/>
                    </a:moveTo>
                    <a:cubicBezTo>
                      <a:pt x="53" y="48"/>
                      <a:pt x="49" y="44"/>
                      <a:pt x="46" y="41"/>
                    </a:cubicBezTo>
                    <a:cubicBezTo>
                      <a:pt x="0" y="0"/>
                      <a:pt x="2" y="15"/>
                      <a:pt x="27" y="36"/>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0" name="Freeform 64"/>
              <p:cNvSpPr>
                <a:spLocks/>
              </p:cNvSpPr>
              <p:nvPr/>
            </p:nvSpPr>
            <p:spPr bwMode="auto">
              <a:xfrm>
                <a:off x="5237163" y="3673475"/>
                <a:ext cx="285750" cy="47625"/>
              </a:xfrm>
              <a:custGeom>
                <a:avLst/>
                <a:gdLst/>
                <a:ahLst/>
                <a:cxnLst>
                  <a:cxn ang="0">
                    <a:pos x="76" y="7"/>
                  </a:cxn>
                  <a:cxn ang="0">
                    <a:pos x="49" y="3"/>
                  </a:cxn>
                  <a:cxn ang="0">
                    <a:pos x="42" y="13"/>
                  </a:cxn>
                  <a:cxn ang="0">
                    <a:pos x="76" y="7"/>
                  </a:cxn>
                </a:cxnLst>
                <a:rect l="0" t="0" r="r" b="b"/>
                <a:pathLst>
                  <a:path w="76" h="13">
                    <a:moveTo>
                      <a:pt x="76" y="7"/>
                    </a:moveTo>
                    <a:cubicBezTo>
                      <a:pt x="64" y="7"/>
                      <a:pt x="55" y="5"/>
                      <a:pt x="49" y="3"/>
                    </a:cubicBezTo>
                    <a:cubicBezTo>
                      <a:pt x="0" y="0"/>
                      <a:pt x="12" y="10"/>
                      <a:pt x="42" y="13"/>
                    </a:cubicBezTo>
                    <a:cubicBezTo>
                      <a:pt x="44" y="9"/>
                      <a:pt x="54" y="6"/>
                      <a:pt x="76" y="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1" name="Freeform 65"/>
              <p:cNvSpPr>
                <a:spLocks/>
              </p:cNvSpPr>
              <p:nvPr/>
            </p:nvSpPr>
            <p:spPr bwMode="auto">
              <a:xfrm>
                <a:off x="5237163" y="3646488"/>
                <a:ext cx="180975" cy="38100"/>
              </a:xfrm>
              <a:custGeom>
                <a:avLst/>
                <a:gdLst/>
                <a:ahLst/>
                <a:cxnLst>
                  <a:cxn ang="0">
                    <a:pos x="45" y="3"/>
                  </a:cxn>
                  <a:cxn ang="0">
                    <a:pos x="48" y="10"/>
                  </a:cxn>
                  <a:cxn ang="0">
                    <a:pos x="45" y="3"/>
                  </a:cxn>
                </a:cxnLst>
                <a:rect l="0" t="0" r="r" b="b"/>
                <a:pathLst>
                  <a:path w="48" h="10">
                    <a:moveTo>
                      <a:pt x="45" y="3"/>
                    </a:moveTo>
                    <a:cubicBezTo>
                      <a:pt x="13" y="0"/>
                      <a:pt x="0" y="4"/>
                      <a:pt x="48" y="10"/>
                    </a:cubicBezTo>
                    <a:cubicBezTo>
                      <a:pt x="40" y="7"/>
                      <a:pt x="40" y="4"/>
                      <a:pt x="45"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2" name="Freeform 66"/>
              <p:cNvSpPr>
                <a:spLocks/>
              </p:cNvSpPr>
              <p:nvPr/>
            </p:nvSpPr>
            <p:spPr bwMode="auto">
              <a:xfrm>
                <a:off x="5715000" y="3902075"/>
                <a:ext cx="68263" cy="188913"/>
              </a:xfrm>
              <a:custGeom>
                <a:avLst/>
                <a:gdLst/>
                <a:ahLst/>
                <a:cxnLst>
                  <a:cxn ang="0">
                    <a:pos x="0" y="0"/>
                  </a:cxn>
                  <a:cxn ang="0">
                    <a:pos x="6" y="9"/>
                  </a:cxn>
                  <a:cxn ang="0">
                    <a:pos x="0" y="0"/>
                  </a:cxn>
                </a:cxnLst>
                <a:rect l="0" t="0" r="r" b="b"/>
                <a:pathLst>
                  <a:path w="18" h="50">
                    <a:moveTo>
                      <a:pt x="0" y="0"/>
                    </a:moveTo>
                    <a:cubicBezTo>
                      <a:pt x="18" y="50"/>
                      <a:pt x="17" y="38"/>
                      <a:pt x="6" y="9"/>
                    </a:cubicBezTo>
                    <a:cubicBezTo>
                      <a:pt x="5" y="9"/>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3" name="Freeform 67"/>
              <p:cNvSpPr>
                <a:spLocks/>
              </p:cNvSpPr>
              <p:nvPr/>
            </p:nvSpPr>
            <p:spPr bwMode="auto">
              <a:xfrm>
                <a:off x="5624513" y="3265488"/>
                <a:ext cx="60325" cy="358775"/>
              </a:xfrm>
              <a:custGeom>
                <a:avLst/>
                <a:gdLst/>
                <a:ahLst/>
                <a:cxnLst>
                  <a:cxn ang="0">
                    <a:pos x="5" y="95"/>
                  </a:cxn>
                  <a:cxn ang="0">
                    <a:pos x="9" y="70"/>
                  </a:cxn>
                  <a:cxn ang="0">
                    <a:pos x="0" y="63"/>
                  </a:cxn>
                  <a:cxn ang="0">
                    <a:pos x="5" y="95"/>
                  </a:cxn>
                </a:cxnLst>
                <a:rect l="0" t="0" r="r" b="b"/>
                <a:pathLst>
                  <a:path w="16" h="95">
                    <a:moveTo>
                      <a:pt x="5" y="95"/>
                    </a:moveTo>
                    <a:cubicBezTo>
                      <a:pt x="5" y="85"/>
                      <a:pt x="7" y="76"/>
                      <a:pt x="9" y="70"/>
                    </a:cubicBezTo>
                    <a:cubicBezTo>
                      <a:pt x="16" y="0"/>
                      <a:pt x="1" y="22"/>
                      <a:pt x="0" y="63"/>
                    </a:cubicBezTo>
                    <a:cubicBezTo>
                      <a:pt x="3" y="71"/>
                      <a:pt x="6" y="81"/>
                      <a:pt x="5" y="9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4" name="Freeform 68"/>
              <p:cNvSpPr>
                <a:spLocks/>
              </p:cNvSpPr>
              <p:nvPr/>
            </p:nvSpPr>
            <p:spPr bwMode="auto">
              <a:xfrm>
                <a:off x="5503863" y="3311525"/>
                <a:ext cx="95250" cy="217488"/>
              </a:xfrm>
              <a:custGeom>
                <a:avLst/>
                <a:gdLst/>
                <a:ahLst/>
                <a:cxnLst>
                  <a:cxn ang="0">
                    <a:pos x="25" y="42"/>
                  </a:cxn>
                  <a:cxn ang="0">
                    <a:pos x="20" y="58"/>
                  </a:cxn>
                  <a:cxn ang="0">
                    <a:pos x="25" y="42"/>
                  </a:cxn>
                </a:cxnLst>
                <a:rect l="0" t="0" r="r" b="b"/>
                <a:pathLst>
                  <a:path w="25" h="58">
                    <a:moveTo>
                      <a:pt x="25" y="42"/>
                    </a:moveTo>
                    <a:cubicBezTo>
                      <a:pt x="14" y="10"/>
                      <a:pt x="0" y="0"/>
                      <a:pt x="20" y="58"/>
                    </a:cubicBezTo>
                    <a:cubicBezTo>
                      <a:pt x="17" y="43"/>
                      <a:pt x="21" y="39"/>
                      <a:pt x="25" y="4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5" name="Freeform 69"/>
              <p:cNvSpPr>
                <a:spLocks/>
              </p:cNvSpPr>
              <p:nvPr/>
            </p:nvSpPr>
            <p:spPr bwMode="auto">
              <a:xfrm>
                <a:off x="5824538" y="3487738"/>
                <a:ext cx="184150" cy="131763"/>
              </a:xfrm>
              <a:custGeom>
                <a:avLst/>
                <a:gdLst/>
                <a:ahLst/>
                <a:cxnLst>
                  <a:cxn ang="0">
                    <a:pos x="0" y="35"/>
                  </a:cxn>
                  <a:cxn ang="0">
                    <a:pos x="7" y="24"/>
                  </a:cxn>
                  <a:cxn ang="0">
                    <a:pos x="0" y="35"/>
                  </a:cxn>
                </a:cxnLst>
                <a:rect l="0" t="0" r="r" b="b"/>
                <a:pathLst>
                  <a:path w="49" h="35">
                    <a:moveTo>
                      <a:pt x="0" y="35"/>
                    </a:moveTo>
                    <a:cubicBezTo>
                      <a:pt x="33" y="17"/>
                      <a:pt x="49" y="0"/>
                      <a:pt x="7" y="24"/>
                    </a:cubicBezTo>
                    <a:cubicBezTo>
                      <a:pt x="9" y="25"/>
                      <a:pt x="7" y="30"/>
                      <a:pt x="0"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6" name="Freeform 70"/>
              <p:cNvSpPr>
                <a:spLocks/>
              </p:cNvSpPr>
              <p:nvPr/>
            </p:nvSpPr>
            <p:spPr bwMode="auto">
              <a:xfrm>
                <a:off x="5297488" y="3811588"/>
                <a:ext cx="176213" cy="114300"/>
              </a:xfrm>
              <a:custGeom>
                <a:avLst/>
                <a:gdLst/>
                <a:ahLst/>
                <a:cxnLst>
                  <a:cxn ang="0">
                    <a:pos x="47" y="0"/>
                  </a:cxn>
                  <a:cxn ang="0">
                    <a:pos x="39" y="12"/>
                  </a:cxn>
                  <a:cxn ang="0">
                    <a:pos x="47" y="0"/>
                  </a:cxn>
                </a:cxnLst>
                <a:rect l="0" t="0" r="r" b="b"/>
                <a:pathLst>
                  <a:path w="47" h="30">
                    <a:moveTo>
                      <a:pt x="47" y="0"/>
                    </a:moveTo>
                    <a:cubicBezTo>
                      <a:pt x="0" y="30"/>
                      <a:pt x="13" y="29"/>
                      <a:pt x="39" y="12"/>
                    </a:cubicBezTo>
                    <a:cubicBezTo>
                      <a:pt x="36" y="12"/>
                      <a:pt x="37" y="7"/>
                      <a:pt x="47"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7" name="Freeform 71"/>
              <p:cNvSpPr>
                <a:spLocks/>
              </p:cNvSpPr>
              <p:nvPr/>
            </p:nvSpPr>
            <p:spPr bwMode="auto">
              <a:xfrm>
                <a:off x="5659438" y="3287713"/>
                <a:ext cx="44450" cy="238125"/>
              </a:xfrm>
              <a:custGeom>
                <a:avLst/>
                <a:gdLst/>
                <a:ahLst/>
                <a:cxnLst>
                  <a:cxn ang="0">
                    <a:pos x="9" y="48"/>
                  </a:cxn>
                  <a:cxn ang="0">
                    <a:pos x="0" y="63"/>
                  </a:cxn>
                  <a:cxn ang="0">
                    <a:pos x="9" y="48"/>
                  </a:cxn>
                </a:cxnLst>
                <a:rect l="0" t="0" r="r" b="b"/>
                <a:pathLst>
                  <a:path w="12" h="63">
                    <a:moveTo>
                      <a:pt x="9" y="48"/>
                    </a:moveTo>
                    <a:cubicBezTo>
                      <a:pt x="12" y="14"/>
                      <a:pt x="7" y="0"/>
                      <a:pt x="0" y="63"/>
                    </a:cubicBezTo>
                    <a:cubicBezTo>
                      <a:pt x="3" y="56"/>
                      <a:pt x="6" y="50"/>
                      <a:pt x="9" y="4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8" name="Freeform 72"/>
              <p:cNvSpPr>
                <a:spLocks/>
              </p:cNvSpPr>
              <p:nvPr/>
            </p:nvSpPr>
            <p:spPr bwMode="auto">
              <a:xfrm>
                <a:off x="5349875" y="3770313"/>
                <a:ext cx="230188" cy="260350"/>
              </a:xfrm>
              <a:custGeom>
                <a:avLst/>
                <a:gdLst/>
                <a:ahLst/>
                <a:cxnLst>
                  <a:cxn ang="0">
                    <a:pos x="61" y="0"/>
                  </a:cxn>
                  <a:cxn ang="0">
                    <a:pos x="35" y="21"/>
                  </a:cxn>
                  <a:cxn ang="0">
                    <a:pos x="48" y="15"/>
                  </a:cxn>
                  <a:cxn ang="0">
                    <a:pos x="45" y="29"/>
                  </a:cxn>
                  <a:cxn ang="0">
                    <a:pos x="61" y="0"/>
                  </a:cxn>
                </a:cxnLst>
                <a:rect l="0" t="0" r="r" b="b"/>
                <a:pathLst>
                  <a:path w="61" h="69">
                    <a:moveTo>
                      <a:pt x="61" y="0"/>
                    </a:moveTo>
                    <a:cubicBezTo>
                      <a:pt x="52" y="10"/>
                      <a:pt x="42" y="17"/>
                      <a:pt x="35" y="21"/>
                    </a:cubicBezTo>
                    <a:cubicBezTo>
                      <a:pt x="7" y="49"/>
                      <a:pt x="1" y="69"/>
                      <a:pt x="48" y="15"/>
                    </a:cubicBezTo>
                    <a:cubicBezTo>
                      <a:pt x="0" y="69"/>
                      <a:pt x="19" y="60"/>
                      <a:pt x="45" y="29"/>
                    </a:cubicBezTo>
                    <a:cubicBezTo>
                      <a:pt x="47" y="21"/>
                      <a:pt x="52"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9" name="Freeform 73"/>
              <p:cNvSpPr>
                <a:spLocks/>
              </p:cNvSpPr>
              <p:nvPr/>
            </p:nvSpPr>
            <p:spPr bwMode="auto">
              <a:xfrm>
                <a:off x="5730875" y="3476625"/>
                <a:ext cx="269875" cy="161925"/>
              </a:xfrm>
              <a:custGeom>
                <a:avLst/>
                <a:gdLst/>
                <a:ahLst/>
                <a:cxnLst>
                  <a:cxn ang="0">
                    <a:pos x="31" y="27"/>
                  </a:cxn>
                  <a:cxn ang="0">
                    <a:pos x="19" y="27"/>
                  </a:cxn>
                  <a:cxn ang="0">
                    <a:pos x="0" y="43"/>
                  </a:cxn>
                  <a:cxn ang="0">
                    <a:pos x="31" y="27"/>
                  </a:cxn>
                </a:cxnLst>
                <a:rect l="0" t="0" r="r" b="b"/>
                <a:pathLst>
                  <a:path w="72" h="43">
                    <a:moveTo>
                      <a:pt x="31" y="27"/>
                    </a:moveTo>
                    <a:cubicBezTo>
                      <a:pt x="72" y="0"/>
                      <a:pt x="50" y="6"/>
                      <a:pt x="19" y="27"/>
                    </a:cubicBezTo>
                    <a:cubicBezTo>
                      <a:pt x="15" y="31"/>
                      <a:pt x="9" y="37"/>
                      <a:pt x="0" y="43"/>
                    </a:cubicBezTo>
                    <a:cubicBezTo>
                      <a:pt x="17" y="30"/>
                      <a:pt x="27" y="26"/>
                      <a:pt x="31"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0" name="Freeform 74"/>
              <p:cNvSpPr>
                <a:spLocks/>
              </p:cNvSpPr>
              <p:nvPr/>
            </p:nvSpPr>
            <p:spPr bwMode="auto">
              <a:xfrm>
                <a:off x="5722938" y="3781425"/>
                <a:ext cx="228600" cy="200025"/>
              </a:xfrm>
              <a:custGeom>
                <a:avLst/>
                <a:gdLst/>
                <a:ahLst/>
                <a:cxnLst>
                  <a:cxn ang="0">
                    <a:pos x="22" y="28"/>
                  </a:cxn>
                  <a:cxn ang="0">
                    <a:pos x="16" y="13"/>
                  </a:cxn>
                  <a:cxn ang="0">
                    <a:pos x="0" y="0"/>
                  </a:cxn>
                  <a:cxn ang="0">
                    <a:pos x="22" y="28"/>
                  </a:cxn>
                </a:cxnLst>
                <a:rect l="0" t="0" r="r" b="b"/>
                <a:pathLst>
                  <a:path w="61" h="53">
                    <a:moveTo>
                      <a:pt x="22" y="28"/>
                    </a:moveTo>
                    <a:cubicBezTo>
                      <a:pt x="47" y="50"/>
                      <a:pt x="61" y="53"/>
                      <a:pt x="16" y="13"/>
                    </a:cubicBezTo>
                    <a:cubicBezTo>
                      <a:pt x="12" y="10"/>
                      <a:pt x="6" y="6"/>
                      <a:pt x="0" y="0"/>
                    </a:cubicBezTo>
                    <a:cubicBezTo>
                      <a:pt x="16" y="15"/>
                      <a:pt x="23" y="24"/>
                      <a:pt x="22" y="2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1" name="Freeform 75"/>
              <p:cNvSpPr>
                <a:spLocks/>
              </p:cNvSpPr>
              <p:nvPr/>
            </p:nvSpPr>
            <p:spPr bwMode="auto">
              <a:xfrm>
                <a:off x="5470525" y="3811588"/>
                <a:ext cx="128588" cy="279400"/>
              </a:xfrm>
              <a:custGeom>
                <a:avLst/>
                <a:gdLst/>
                <a:ahLst/>
                <a:cxnLst>
                  <a:cxn ang="0">
                    <a:pos x="34" y="0"/>
                  </a:cxn>
                  <a:cxn ang="0">
                    <a:pos x="13" y="28"/>
                  </a:cxn>
                  <a:cxn ang="0">
                    <a:pos x="30" y="12"/>
                  </a:cxn>
                  <a:cxn ang="0">
                    <a:pos x="28" y="35"/>
                  </a:cxn>
                  <a:cxn ang="0">
                    <a:pos x="34" y="0"/>
                  </a:cxn>
                </a:cxnLst>
                <a:rect l="0" t="0" r="r" b="b"/>
                <a:pathLst>
                  <a:path w="34" h="74">
                    <a:moveTo>
                      <a:pt x="34" y="0"/>
                    </a:moveTo>
                    <a:cubicBezTo>
                      <a:pt x="24" y="29"/>
                      <a:pt x="15" y="34"/>
                      <a:pt x="13" y="28"/>
                    </a:cubicBezTo>
                    <a:cubicBezTo>
                      <a:pt x="0" y="59"/>
                      <a:pt x="5" y="74"/>
                      <a:pt x="30" y="12"/>
                    </a:cubicBezTo>
                    <a:cubicBezTo>
                      <a:pt x="5" y="74"/>
                      <a:pt x="15" y="66"/>
                      <a:pt x="28" y="35"/>
                    </a:cubicBezTo>
                    <a:cubicBezTo>
                      <a:pt x="25" y="33"/>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2" name="Freeform 76"/>
              <p:cNvSpPr>
                <a:spLocks/>
              </p:cNvSpPr>
              <p:nvPr/>
            </p:nvSpPr>
            <p:spPr bwMode="auto">
              <a:xfrm>
                <a:off x="5500688" y="3306763"/>
                <a:ext cx="98425" cy="293688"/>
              </a:xfrm>
              <a:custGeom>
                <a:avLst/>
                <a:gdLst/>
                <a:ahLst/>
                <a:cxnLst>
                  <a:cxn ang="0">
                    <a:pos x="14" y="49"/>
                  </a:cxn>
                  <a:cxn ang="0">
                    <a:pos x="26" y="78"/>
                  </a:cxn>
                  <a:cxn ang="0">
                    <a:pos x="21" y="59"/>
                  </a:cxn>
                  <a:cxn ang="0">
                    <a:pos x="14" y="49"/>
                  </a:cxn>
                </a:cxnLst>
                <a:rect l="0" t="0" r="r" b="b"/>
                <a:pathLst>
                  <a:path w="26" h="78">
                    <a:moveTo>
                      <a:pt x="14" y="49"/>
                    </a:moveTo>
                    <a:cubicBezTo>
                      <a:pt x="17" y="54"/>
                      <a:pt x="21" y="63"/>
                      <a:pt x="26" y="78"/>
                    </a:cubicBezTo>
                    <a:cubicBezTo>
                      <a:pt x="24" y="70"/>
                      <a:pt x="22" y="64"/>
                      <a:pt x="21" y="59"/>
                    </a:cubicBezTo>
                    <a:cubicBezTo>
                      <a:pt x="0" y="0"/>
                      <a:pt x="2" y="15"/>
                      <a:pt x="14" y="4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3" name="Freeform 77"/>
              <p:cNvSpPr>
                <a:spLocks/>
              </p:cNvSpPr>
              <p:nvPr/>
            </p:nvSpPr>
            <p:spPr bwMode="auto">
              <a:xfrm>
                <a:off x="5294313" y="3767138"/>
                <a:ext cx="247650" cy="153988"/>
              </a:xfrm>
              <a:custGeom>
                <a:avLst/>
                <a:gdLst/>
                <a:ahLst/>
                <a:cxnLst>
                  <a:cxn ang="0">
                    <a:pos x="33" y="13"/>
                  </a:cxn>
                  <a:cxn ang="0">
                    <a:pos x="48" y="11"/>
                  </a:cxn>
                  <a:cxn ang="0">
                    <a:pos x="66" y="0"/>
                  </a:cxn>
                  <a:cxn ang="0">
                    <a:pos x="33" y="13"/>
                  </a:cxn>
                </a:cxnLst>
                <a:rect l="0" t="0" r="r" b="b"/>
                <a:pathLst>
                  <a:path w="66" h="41">
                    <a:moveTo>
                      <a:pt x="33" y="13"/>
                    </a:moveTo>
                    <a:cubicBezTo>
                      <a:pt x="6" y="30"/>
                      <a:pt x="0" y="41"/>
                      <a:pt x="48" y="11"/>
                    </a:cubicBezTo>
                    <a:cubicBezTo>
                      <a:pt x="52" y="8"/>
                      <a:pt x="58" y="4"/>
                      <a:pt x="66" y="0"/>
                    </a:cubicBezTo>
                    <a:cubicBezTo>
                      <a:pt x="41"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4" name="Freeform 78"/>
              <p:cNvSpPr>
                <a:spLocks/>
              </p:cNvSpPr>
              <p:nvPr/>
            </p:nvSpPr>
            <p:spPr bwMode="auto">
              <a:xfrm>
                <a:off x="5676900" y="3317875"/>
                <a:ext cx="117475" cy="282575"/>
              </a:xfrm>
              <a:custGeom>
                <a:avLst/>
                <a:gdLst/>
                <a:ahLst/>
                <a:cxnLst>
                  <a:cxn ang="0">
                    <a:pos x="12" y="49"/>
                  </a:cxn>
                  <a:cxn ang="0">
                    <a:pos x="8" y="42"/>
                  </a:cxn>
                  <a:cxn ang="0">
                    <a:pos x="0" y="75"/>
                  </a:cxn>
                  <a:cxn ang="0">
                    <a:pos x="12" y="49"/>
                  </a:cxn>
                </a:cxnLst>
                <a:rect l="0" t="0" r="r" b="b"/>
                <a:pathLst>
                  <a:path w="31" h="75">
                    <a:moveTo>
                      <a:pt x="12" y="49"/>
                    </a:moveTo>
                    <a:cubicBezTo>
                      <a:pt x="31" y="0"/>
                      <a:pt x="19" y="11"/>
                      <a:pt x="8" y="42"/>
                    </a:cubicBezTo>
                    <a:cubicBezTo>
                      <a:pt x="8" y="47"/>
                      <a:pt x="6" y="58"/>
                      <a:pt x="0" y="75"/>
                    </a:cubicBezTo>
                    <a:cubicBezTo>
                      <a:pt x="5" y="62"/>
                      <a:pt x="9" y="53"/>
                      <a:pt x="12" y="4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5" name="Freeform 79"/>
              <p:cNvSpPr>
                <a:spLocks/>
              </p:cNvSpPr>
              <p:nvPr/>
            </p:nvSpPr>
            <p:spPr bwMode="auto">
              <a:xfrm>
                <a:off x="5580063" y="3792538"/>
                <a:ext cx="79375" cy="342900"/>
              </a:xfrm>
              <a:custGeom>
                <a:avLst/>
                <a:gdLst/>
                <a:ahLst/>
                <a:cxnLst>
                  <a:cxn ang="0">
                    <a:pos x="14" y="0"/>
                  </a:cxn>
                  <a:cxn ang="0">
                    <a:pos x="4" y="37"/>
                  </a:cxn>
                  <a:cxn ang="0">
                    <a:pos x="13" y="20"/>
                  </a:cxn>
                  <a:cxn ang="0">
                    <a:pos x="21" y="35"/>
                  </a:cxn>
                  <a:cxn ang="0">
                    <a:pos x="14" y="0"/>
                  </a:cxn>
                </a:cxnLst>
                <a:rect l="0" t="0" r="r" b="b"/>
                <a:pathLst>
                  <a:path w="21" h="91">
                    <a:moveTo>
                      <a:pt x="14" y="0"/>
                    </a:moveTo>
                    <a:cubicBezTo>
                      <a:pt x="13" y="17"/>
                      <a:pt x="9" y="31"/>
                      <a:pt x="4" y="37"/>
                    </a:cubicBezTo>
                    <a:cubicBezTo>
                      <a:pt x="0" y="73"/>
                      <a:pt x="6" y="89"/>
                      <a:pt x="13" y="20"/>
                    </a:cubicBezTo>
                    <a:cubicBezTo>
                      <a:pt x="6" y="91"/>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6" name="Freeform 80"/>
              <p:cNvSpPr>
                <a:spLocks/>
              </p:cNvSpPr>
              <p:nvPr/>
            </p:nvSpPr>
            <p:spPr bwMode="auto">
              <a:xfrm>
                <a:off x="5726113" y="3322638"/>
                <a:ext cx="76200" cy="176213"/>
              </a:xfrm>
              <a:custGeom>
                <a:avLst/>
                <a:gdLst/>
                <a:ahLst/>
                <a:cxnLst>
                  <a:cxn ang="0">
                    <a:pos x="7" y="46"/>
                  </a:cxn>
                  <a:cxn ang="0">
                    <a:pos x="0" y="47"/>
                  </a:cxn>
                  <a:cxn ang="0">
                    <a:pos x="7" y="46"/>
                  </a:cxn>
                </a:cxnLst>
                <a:rect l="0" t="0" r="r" b="b"/>
                <a:pathLst>
                  <a:path w="20" h="47">
                    <a:moveTo>
                      <a:pt x="7" y="46"/>
                    </a:moveTo>
                    <a:cubicBezTo>
                      <a:pt x="20" y="16"/>
                      <a:pt x="20" y="0"/>
                      <a:pt x="0" y="47"/>
                    </a:cubicBezTo>
                    <a:cubicBezTo>
                      <a:pt x="4" y="41"/>
                      <a:pt x="7" y="42"/>
                      <a:pt x="7" y="4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7" name="Freeform 81"/>
              <p:cNvSpPr>
                <a:spLocks/>
              </p:cNvSpPr>
              <p:nvPr/>
            </p:nvSpPr>
            <p:spPr bwMode="auto">
              <a:xfrm>
                <a:off x="5681663" y="3781425"/>
                <a:ext cx="187325" cy="290513"/>
              </a:xfrm>
              <a:custGeom>
                <a:avLst/>
                <a:gdLst/>
                <a:ahLst/>
                <a:cxnLst>
                  <a:cxn ang="0">
                    <a:pos x="0" y="0"/>
                  </a:cxn>
                  <a:cxn ang="0">
                    <a:pos x="16" y="33"/>
                  </a:cxn>
                  <a:cxn ang="0">
                    <a:pos x="13" y="17"/>
                  </a:cxn>
                  <a:cxn ang="0">
                    <a:pos x="28" y="28"/>
                  </a:cxn>
                  <a:cxn ang="0">
                    <a:pos x="0" y="0"/>
                  </a:cxn>
                </a:cxnLst>
                <a:rect l="0" t="0" r="r" b="b"/>
                <a:pathLst>
                  <a:path w="50" h="77">
                    <a:moveTo>
                      <a:pt x="0" y="0"/>
                    </a:moveTo>
                    <a:cubicBezTo>
                      <a:pt x="9" y="14"/>
                      <a:pt x="14" y="26"/>
                      <a:pt x="16" y="33"/>
                    </a:cubicBezTo>
                    <a:cubicBezTo>
                      <a:pt x="35" y="66"/>
                      <a:pt x="50" y="77"/>
                      <a:pt x="13" y="17"/>
                    </a:cubicBezTo>
                    <a:cubicBezTo>
                      <a:pt x="50" y="75"/>
                      <a:pt x="48" y="59"/>
                      <a:pt x="28" y="28"/>
                    </a:cubicBezTo>
                    <a:cubicBezTo>
                      <a:pt x="22" y="25"/>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8" name="Freeform 82"/>
              <p:cNvSpPr>
                <a:spLocks/>
              </p:cNvSpPr>
              <p:nvPr/>
            </p:nvSpPr>
            <p:spPr bwMode="auto">
              <a:xfrm>
                <a:off x="5387975" y="3457575"/>
                <a:ext cx="504825" cy="493713"/>
              </a:xfrm>
              <a:custGeom>
                <a:avLst/>
                <a:gdLst/>
                <a:ahLst/>
                <a:cxnLst>
                  <a:cxn ang="0">
                    <a:pos x="40" y="7"/>
                  </a:cxn>
                  <a:cxn ang="0">
                    <a:pos x="31" y="19"/>
                  </a:cxn>
                  <a:cxn ang="0">
                    <a:pos x="32" y="33"/>
                  </a:cxn>
                  <a:cxn ang="0">
                    <a:pos x="44" y="46"/>
                  </a:cxn>
                  <a:cxn ang="0">
                    <a:pos x="16" y="38"/>
                  </a:cxn>
                  <a:cxn ang="0">
                    <a:pos x="16" y="52"/>
                  </a:cxn>
                  <a:cxn ang="0">
                    <a:pos x="8" y="60"/>
                  </a:cxn>
                  <a:cxn ang="0">
                    <a:pos x="36" y="64"/>
                  </a:cxn>
                  <a:cxn ang="0">
                    <a:pos x="8" y="76"/>
                  </a:cxn>
                  <a:cxn ang="0">
                    <a:pos x="17" y="87"/>
                  </a:cxn>
                  <a:cxn ang="0">
                    <a:pos x="41" y="82"/>
                  </a:cxn>
                  <a:cxn ang="0">
                    <a:pos x="23" y="94"/>
                  </a:cxn>
                  <a:cxn ang="0">
                    <a:pos x="25" y="104"/>
                  </a:cxn>
                  <a:cxn ang="0">
                    <a:pos x="35" y="112"/>
                  </a:cxn>
                  <a:cxn ang="0">
                    <a:pos x="56" y="94"/>
                  </a:cxn>
                  <a:cxn ang="0">
                    <a:pos x="55" y="126"/>
                  </a:cxn>
                  <a:cxn ang="0">
                    <a:pos x="72" y="124"/>
                  </a:cxn>
                  <a:cxn ang="0">
                    <a:pos x="76" y="94"/>
                  </a:cxn>
                  <a:cxn ang="0">
                    <a:pos x="87" y="118"/>
                  </a:cxn>
                  <a:cxn ang="0">
                    <a:pos x="94" y="119"/>
                  </a:cxn>
                  <a:cxn ang="0">
                    <a:pos x="106" y="114"/>
                  </a:cxn>
                  <a:cxn ang="0">
                    <a:pos x="89" y="86"/>
                  </a:cxn>
                  <a:cxn ang="0">
                    <a:pos x="105" y="99"/>
                  </a:cxn>
                  <a:cxn ang="0">
                    <a:pos x="120" y="97"/>
                  </a:cxn>
                  <a:cxn ang="0">
                    <a:pos x="121" y="80"/>
                  </a:cxn>
                  <a:cxn ang="0">
                    <a:pos x="121" y="71"/>
                  </a:cxn>
                  <a:cxn ang="0">
                    <a:pos x="96" y="68"/>
                  </a:cxn>
                  <a:cxn ang="0">
                    <a:pos x="126" y="56"/>
                  </a:cxn>
                  <a:cxn ang="0">
                    <a:pos x="110" y="47"/>
                  </a:cxn>
                  <a:cxn ang="0">
                    <a:pos x="123" y="32"/>
                  </a:cxn>
                  <a:cxn ang="0">
                    <a:pos x="91" y="48"/>
                  </a:cxn>
                  <a:cxn ang="0">
                    <a:pos x="115" y="21"/>
                  </a:cxn>
                  <a:cxn ang="0">
                    <a:pos x="95" y="21"/>
                  </a:cxn>
                  <a:cxn ang="0">
                    <a:pos x="90" y="11"/>
                  </a:cxn>
                  <a:cxn ang="0">
                    <a:pos x="77" y="38"/>
                  </a:cxn>
                  <a:cxn ang="0">
                    <a:pos x="81" y="3"/>
                  </a:cxn>
                  <a:cxn ang="0">
                    <a:pos x="72" y="19"/>
                  </a:cxn>
                  <a:cxn ang="0">
                    <a:pos x="63" y="12"/>
                  </a:cxn>
                  <a:cxn ang="0">
                    <a:pos x="51" y="19"/>
                  </a:cxn>
                  <a:cxn ang="0">
                    <a:pos x="56" y="38"/>
                  </a:cxn>
                </a:cxnLst>
                <a:rect l="0" t="0" r="r" b="b"/>
                <a:pathLst>
                  <a:path w="134" h="131">
                    <a:moveTo>
                      <a:pt x="44" y="9"/>
                    </a:moveTo>
                    <a:cubicBezTo>
                      <a:pt x="41" y="4"/>
                      <a:pt x="40" y="4"/>
                      <a:pt x="40" y="7"/>
                    </a:cubicBezTo>
                    <a:cubicBezTo>
                      <a:pt x="40" y="13"/>
                      <a:pt x="44" y="28"/>
                      <a:pt x="55" y="47"/>
                    </a:cubicBezTo>
                    <a:cubicBezTo>
                      <a:pt x="47" y="33"/>
                      <a:pt x="38" y="24"/>
                      <a:pt x="31" y="19"/>
                    </a:cubicBezTo>
                    <a:cubicBezTo>
                      <a:pt x="28" y="17"/>
                      <a:pt x="25" y="16"/>
                      <a:pt x="23" y="17"/>
                    </a:cubicBezTo>
                    <a:cubicBezTo>
                      <a:pt x="21" y="18"/>
                      <a:pt x="23" y="23"/>
                      <a:pt x="32" y="33"/>
                    </a:cubicBezTo>
                    <a:cubicBezTo>
                      <a:pt x="32" y="33"/>
                      <a:pt x="32" y="34"/>
                      <a:pt x="32" y="34"/>
                    </a:cubicBezTo>
                    <a:cubicBezTo>
                      <a:pt x="35" y="37"/>
                      <a:pt x="39" y="41"/>
                      <a:pt x="44" y="46"/>
                    </a:cubicBezTo>
                    <a:cubicBezTo>
                      <a:pt x="24" y="27"/>
                      <a:pt x="14" y="25"/>
                      <a:pt x="13" y="29"/>
                    </a:cubicBezTo>
                    <a:cubicBezTo>
                      <a:pt x="12" y="31"/>
                      <a:pt x="13" y="34"/>
                      <a:pt x="16" y="38"/>
                    </a:cubicBezTo>
                    <a:cubicBezTo>
                      <a:pt x="21" y="44"/>
                      <a:pt x="30" y="53"/>
                      <a:pt x="45" y="58"/>
                    </a:cubicBezTo>
                    <a:cubicBezTo>
                      <a:pt x="34" y="54"/>
                      <a:pt x="24" y="52"/>
                      <a:pt x="16" y="52"/>
                    </a:cubicBezTo>
                    <a:cubicBezTo>
                      <a:pt x="11" y="52"/>
                      <a:pt x="7" y="52"/>
                      <a:pt x="5" y="53"/>
                    </a:cubicBezTo>
                    <a:cubicBezTo>
                      <a:pt x="0" y="54"/>
                      <a:pt x="0" y="57"/>
                      <a:pt x="8" y="60"/>
                    </a:cubicBezTo>
                    <a:cubicBezTo>
                      <a:pt x="8" y="60"/>
                      <a:pt x="9" y="60"/>
                      <a:pt x="9" y="60"/>
                    </a:cubicBezTo>
                    <a:cubicBezTo>
                      <a:pt x="15" y="62"/>
                      <a:pt x="24" y="64"/>
                      <a:pt x="36" y="64"/>
                    </a:cubicBezTo>
                    <a:cubicBezTo>
                      <a:pt x="14" y="63"/>
                      <a:pt x="4" y="66"/>
                      <a:pt x="2" y="70"/>
                    </a:cubicBezTo>
                    <a:cubicBezTo>
                      <a:pt x="1" y="72"/>
                      <a:pt x="3" y="74"/>
                      <a:pt x="8" y="76"/>
                    </a:cubicBezTo>
                    <a:cubicBezTo>
                      <a:pt x="15" y="79"/>
                      <a:pt x="29" y="80"/>
                      <a:pt x="45" y="74"/>
                    </a:cubicBezTo>
                    <a:cubicBezTo>
                      <a:pt x="33" y="78"/>
                      <a:pt x="23" y="83"/>
                      <a:pt x="17" y="87"/>
                    </a:cubicBezTo>
                    <a:cubicBezTo>
                      <a:pt x="12" y="91"/>
                      <a:pt x="9" y="93"/>
                      <a:pt x="8" y="95"/>
                    </a:cubicBezTo>
                    <a:cubicBezTo>
                      <a:pt x="6" y="99"/>
                      <a:pt x="16" y="97"/>
                      <a:pt x="41" y="82"/>
                    </a:cubicBezTo>
                    <a:cubicBezTo>
                      <a:pt x="33" y="86"/>
                      <a:pt x="27" y="90"/>
                      <a:pt x="23" y="93"/>
                    </a:cubicBezTo>
                    <a:cubicBezTo>
                      <a:pt x="23" y="94"/>
                      <a:pt x="23" y="94"/>
                      <a:pt x="23" y="94"/>
                    </a:cubicBezTo>
                    <a:cubicBezTo>
                      <a:pt x="13" y="101"/>
                      <a:pt x="12" y="106"/>
                      <a:pt x="15" y="106"/>
                    </a:cubicBezTo>
                    <a:cubicBezTo>
                      <a:pt x="17" y="107"/>
                      <a:pt x="21" y="106"/>
                      <a:pt x="25" y="104"/>
                    </a:cubicBezTo>
                    <a:cubicBezTo>
                      <a:pt x="32" y="100"/>
                      <a:pt x="42" y="93"/>
                      <a:pt x="51" y="83"/>
                    </a:cubicBezTo>
                    <a:cubicBezTo>
                      <a:pt x="42" y="94"/>
                      <a:pt x="37" y="104"/>
                      <a:pt x="35" y="112"/>
                    </a:cubicBezTo>
                    <a:cubicBezTo>
                      <a:pt x="34" y="116"/>
                      <a:pt x="34" y="120"/>
                      <a:pt x="35" y="122"/>
                    </a:cubicBezTo>
                    <a:cubicBezTo>
                      <a:pt x="37" y="128"/>
                      <a:pt x="46" y="123"/>
                      <a:pt x="56" y="94"/>
                    </a:cubicBezTo>
                    <a:cubicBezTo>
                      <a:pt x="48" y="116"/>
                      <a:pt x="47" y="127"/>
                      <a:pt x="50" y="129"/>
                    </a:cubicBezTo>
                    <a:cubicBezTo>
                      <a:pt x="51" y="131"/>
                      <a:pt x="53" y="129"/>
                      <a:pt x="55" y="126"/>
                    </a:cubicBezTo>
                    <a:cubicBezTo>
                      <a:pt x="60" y="120"/>
                      <a:pt x="64" y="106"/>
                      <a:pt x="65" y="89"/>
                    </a:cubicBezTo>
                    <a:cubicBezTo>
                      <a:pt x="64" y="105"/>
                      <a:pt x="68" y="117"/>
                      <a:pt x="72" y="124"/>
                    </a:cubicBezTo>
                    <a:cubicBezTo>
                      <a:pt x="75" y="128"/>
                      <a:pt x="78" y="130"/>
                      <a:pt x="80" y="130"/>
                    </a:cubicBezTo>
                    <a:cubicBezTo>
                      <a:pt x="84" y="130"/>
                      <a:pt x="86" y="119"/>
                      <a:pt x="76" y="94"/>
                    </a:cubicBezTo>
                    <a:cubicBezTo>
                      <a:pt x="80" y="105"/>
                      <a:pt x="83" y="112"/>
                      <a:pt x="86" y="117"/>
                    </a:cubicBezTo>
                    <a:cubicBezTo>
                      <a:pt x="86" y="117"/>
                      <a:pt x="86" y="118"/>
                      <a:pt x="87" y="118"/>
                    </a:cubicBezTo>
                    <a:cubicBezTo>
                      <a:pt x="90" y="124"/>
                      <a:pt x="92" y="127"/>
                      <a:pt x="93" y="127"/>
                    </a:cubicBezTo>
                    <a:cubicBezTo>
                      <a:pt x="94" y="127"/>
                      <a:pt x="95" y="124"/>
                      <a:pt x="94" y="119"/>
                    </a:cubicBezTo>
                    <a:cubicBezTo>
                      <a:pt x="92" y="112"/>
                      <a:pt x="87" y="100"/>
                      <a:pt x="78" y="86"/>
                    </a:cubicBezTo>
                    <a:cubicBezTo>
                      <a:pt x="88" y="102"/>
                      <a:pt x="100" y="111"/>
                      <a:pt x="106" y="114"/>
                    </a:cubicBezTo>
                    <a:cubicBezTo>
                      <a:pt x="109" y="116"/>
                      <a:pt x="111" y="116"/>
                      <a:pt x="111" y="114"/>
                    </a:cubicBezTo>
                    <a:cubicBezTo>
                      <a:pt x="112" y="110"/>
                      <a:pt x="105" y="101"/>
                      <a:pt x="89" y="86"/>
                    </a:cubicBezTo>
                    <a:cubicBezTo>
                      <a:pt x="95" y="92"/>
                      <a:pt x="101" y="96"/>
                      <a:pt x="105" y="99"/>
                    </a:cubicBezTo>
                    <a:cubicBezTo>
                      <a:pt x="105" y="99"/>
                      <a:pt x="105" y="99"/>
                      <a:pt x="105" y="99"/>
                    </a:cubicBezTo>
                    <a:cubicBezTo>
                      <a:pt x="113" y="104"/>
                      <a:pt x="118" y="105"/>
                      <a:pt x="120" y="104"/>
                    </a:cubicBezTo>
                    <a:cubicBezTo>
                      <a:pt x="122" y="103"/>
                      <a:pt x="122" y="100"/>
                      <a:pt x="120" y="97"/>
                    </a:cubicBezTo>
                    <a:cubicBezTo>
                      <a:pt x="116" y="90"/>
                      <a:pt x="106" y="80"/>
                      <a:pt x="88" y="74"/>
                    </a:cubicBezTo>
                    <a:cubicBezTo>
                      <a:pt x="101" y="79"/>
                      <a:pt x="113" y="80"/>
                      <a:pt x="121" y="80"/>
                    </a:cubicBezTo>
                    <a:cubicBezTo>
                      <a:pt x="125" y="80"/>
                      <a:pt x="128" y="79"/>
                      <a:pt x="130" y="78"/>
                    </a:cubicBezTo>
                    <a:cubicBezTo>
                      <a:pt x="134" y="76"/>
                      <a:pt x="132" y="73"/>
                      <a:pt x="121" y="71"/>
                    </a:cubicBezTo>
                    <a:cubicBezTo>
                      <a:pt x="121" y="71"/>
                      <a:pt x="120" y="71"/>
                      <a:pt x="120" y="71"/>
                    </a:cubicBezTo>
                    <a:cubicBezTo>
                      <a:pt x="114" y="69"/>
                      <a:pt x="107" y="68"/>
                      <a:pt x="96" y="68"/>
                    </a:cubicBezTo>
                    <a:cubicBezTo>
                      <a:pt x="120" y="69"/>
                      <a:pt x="131" y="65"/>
                      <a:pt x="132" y="62"/>
                    </a:cubicBezTo>
                    <a:cubicBezTo>
                      <a:pt x="132" y="59"/>
                      <a:pt x="130" y="57"/>
                      <a:pt x="126" y="56"/>
                    </a:cubicBezTo>
                    <a:cubicBezTo>
                      <a:pt x="118" y="53"/>
                      <a:pt x="104" y="53"/>
                      <a:pt x="88" y="59"/>
                    </a:cubicBezTo>
                    <a:cubicBezTo>
                      <a:pt x="97" y="55"/>
                      <a:pt x="104" y="51"/>
                      <a:pt x="110" y="47"/>
                    </a:cubicBezTo>
                    <a:cubicBezTo>
                      <a:pt x="112" y="46"/>
                      <a:pt x="114" y="45"/>
                      <a:pt x="116" y="43"/>
                    </a:cubicBezTo>
                    <a:cubicBezTo>
                      <a:pt x="123" y="38"/>
                      <a:pt x="125" y="33"/>
                      <a:pt x="123" y="32"/>
                    </a:cubicBezTo>
                    <a:cubicBezTo>
                      <a:pt x="123" y="32"/>
                      <a:pt x="122" y="32"/>
                      <a:pt x="122" y="32"/>
                    </a:cubicBezTo>
                    <a:cubicBezTo>
                      <a:pt x="118" y="31"/>
                      <a:pt x="108" y="35"/>
                      <a:pt x="91" y="48"/>
                    </a:cubicBezTo>
                    <a:cubicBezTo>
                      <a:pt x="100" y="42"/>
                      <a:pt x="106" y="36"/>
                      <a:pt x="110" y="32"/>
                    </a:cubicBezTo>
                    <a:cubicBezTo>
                      <a:pt x="116" y="26"/>
                      <a:pt x="117" y="22"/>
                      <a:pt x="115" y="21"/>
                    </a:cubicBezTo>
                    <a:cubicBezTo>
                      <a:pt x="111" y="20"/>
                      <a:pt x="95" y="28"/>
                      <a:pt x="80" y="48"/>
                    </a:cubicBezTo>
                    <a:cubicBezTo>
                      <a:pt x="88" y="38"/>
                      <a:pt x="93" y="28"/>
                      <a:pt x="95" y="21"/>
                    </a:cubicBezTo>
                    <a:cubicBezTo>
                      <a:pt x="96" y="16"/>
                      <a:pt x="97" y="13"/>
                      <a:pt x="97" y="10"/>
                    </a:cubicBezTo>
                    <a:cubicBezTo>
                      <a:pt x="97" y="6"/>
                      <a:pt x="94" y="5"/>
                      <a:pt x="90" y="11"/>
                    </a:cubicBezTo>
                    <a:cubicBezTo>
                      <a:pt x="90" y="11"/>
                      <a:pt x="89" y="11"/>
                      <a:pt x="89" y="12"/>
                    </a:cubicBezTo>
                    <a:cubicBezTo>
                      <a:pt x="86" y="16"/>
                      <a:pt x="82" y="25"/>
                      <a:pt x="77" y="38"/>
                    </a:cubicBezTo>
                    <a:cubicBezTo>
                      <a:pt x="83" y="21"/>
                      <a:pt x="85" y="10"/>
                      <a:pt x="85" y="5"/>
                    </a:cubicBezTo>
                    <a:cubicBezTo>
                      <a:pt x="84" y="2"/>
                      <a:pt x="83" y="1"/>
                      <a:pt x="81" y="3"/>
                    </a:cubicBezTo>
                    <a:cubicBezTo>
                      <a:pt x="78" y="5"/>
                      <a:pt x="75" y="11"/>
                      <a:pt x="72" y="18"/>
                    </a:cubicBezTo>
                    <a:cubicBezTo>
                      <a:pt x="72" y="19"/>
                      <a:pt x="72" y="19"/>
                      <a:pt x="72" y="19"/>
                    </a:cubicBezTo>
                    <a:cubicBezTo>
                      <a:pt x="70" y="25"/>
                      <a:pt x="68" y="34"/>
                      <a:pt x="68" y="44"/>
                    </a:cubicBezTo>
                    <a:cubicBezTo>
                      <a:pt x="69" y="30"/>
                      <a:pt x="66" y="20"/>
                      <a:pt x="63" y="12"/>
                    </a:cubicBezTo>
                    <a:cubicBezTo>
                      <a:pt x="61" y="7"/>
                      <a:pt x="59" y="4"/>
                      <a:pt x="56" y="3"/>
                    </a:cubicBezTo>
                    <a:cubicBezTo>
                      <a:pt x="52" y="0"/>
                      <a:pt x="48" y="4"/>
                      <a:pt x="51" y="19"/>
                    </a:cubicBezTo>
                    <a:cubicBezTo>
                      <a:pt x="51" y="19"/>
                      <a:pt x="51" y="19"/>
                      <a:pt x="51" y="19"/>
                    </a:cubicBezTo>
                    <a:cubicBezTo>
                      <a:pt x="52" y="24"/>
                      <a:pt x="54" y="30"/>
                      <a:pt x="56" y="38"/>
                    </a:cubicBezTo>
                    <a:cubicBezTo>
                      <a:pt x="51" y="23"/>
                      <a:pt x="47" y="14"/>
                      <a:pt x="44" y="9"/>
                    </a:cubicBezTo>
                    <a:close/>
                  </a:path>
                </a:pathLst>
              </a:custGeom>
              <a:grp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4389120" rtl="0" eaLnBrk="1" latinLnBrk="0" hangingPunct="1"/>
                <a:endParaRPr sz="8600" kern="1200">
                  <a:solidFill>
                    <a:schemeClr val="tx1"/>
                  </a:solidFill>
                  <a:latin typeface="+mn-lt"/>
                  <a:ea typeface="+mn-ea"/>
                  <a:cs typeface="+mn-cs"/>
                </a:endParaRPr>
              </a:p>
            </p:txBody>
          </p:sp>
        </p:grpSp>
        <p:sp>
          <p:nvSpPr>
            <p:cNvPr id="304" name="Freeform 83"/>
            <p:cNvSpPr>
              <a:spLocks/>
            </p:cNvSpPr>
            <p:nvPr/>
          </p:nvSpPr>
          <p:spPr bwMode="auto">
            <a:xfrm rot="1639090">
              <a:off x="8277894" y="1349267"/>
              <a:ext cx="208610" cy="197210"/>
            </a:xfrm>
            <a:custGeom>
              <a:avLst/>
              <a:gdLst/>
              <a:ahLst/>
              <a:cxnLst>
                <a:cxn ang="0">
                  <a:pos x="24" y="13"/>
                </a:cxn>
                <a:cxn ang="0">
                  <a:pos x="14" y="10"/>
                </a:cxn>
                <a:cxn ang="0">
                  <a:pos x="15" y="20"/>
                </a:cxn>
                <a:cxn ang="0">
                  <a:pos x="4" y="21"/>
                </a:cxn>
                <a:cxn ang="0">
                  <a:pos x="9" y="30"/>
                </a:cxn>
                <a:cxn ang="0">
                  <a:pos x="0" y="35"/>
                </a:cxn>
                <a:cxn ang="0">
                  <a:pos x="8" y="41"/>
                </a:cxn>
                <a:cxn ang="0">
                  <a:pos x="2" y="50"/>
                </a:cxn>
                <a:cxn ang="0">
                  <a:pos x="12" y="52"/>
                </a:cxn>
                <a:cxn ang="0">
                  <a:pos x="10" y="62"/>
                </a:cxn>
                <a:cxn ang="0">
                  <a:pos x="20" y="60"/>
                </a:cxn>
                <a:cxn ang="0">
                  <a:pos x="22" y="70"/>
                </a:cxn>
                <a:cxn ang="0">
                  <a:pos x="31" y="64"/>
                </a:cxn>
                <a:cxn ang="0">
                  <a:pos x="36" y="73"/>
                </a:cxn>
                <a:cxn ang="0">
                  <a:pos x="42" y="64"/>
                </a:cxn>
                <a:cxn ang="0">
                  <a:pos x="51" y="71"/>
                </a:cxn>
                <a:cxn ang="0">
                  <a:pos x="53" y="60"/>
                </a:cxn>
                <a:cxn ang="0">
                  <a:pos x="63" y="64"/>
                </a:cxn>
                <a:cxn ang="0">
                  <a:pos x="62" y="53"/>
                </a:cxn>
                <a:cxn ang="0">
                  <a:pos x="73" y="52"/>
                </a:cxn>
                <a:cxn ang="0">
                  <a:pos x="68" y="43"/>
                </a:cxn>
                <a:cxn ang="0">
                  <a:pos x="77" y="38"/>
                </a:cxn>
                <a:cxn ang="0">
                  <a:pos x="69" y="32"/>
                </a:cxn>
                <a:cxn ang="0">
                  <a:pos x="75" y="23"/>
                </a:cxn>
                <a:cxn ang="0">
                  <a:pos x="65" y="21"/>
                </a:cxn>
                <a:cxn ang="0">
                  <a:pos x="67" y="11"/>
                </a:cxn>
                <a:cxn ang="0">
                  <a:pos x="57" y="13"/>
                </a:cxn>
                <a:cxn ang="0">
                  <a:pos x="55" y="3"/>
                </a:cxn>
                <a:cxn ang="0">
                  <a:pos x="46" y="9"/>
                </a:cxn>
                <a:cxn ang="0">
                  <a:pos x="41" y="0"/>
                </a:cxn>
                <a:cxn ang="0">
                  <a:pos x="35" y="9"/>
                </a:cxn>
                <a:cxn ang="0">
                  <a:pos x="26" y="2"/>
                </a:cxn>
                <a:cxn ang="0">
                  <a:pos x="24" y="13"/>
                </a:cxn>
              </a:cxnLst>
              <a:rect l="0" t="0" r="r" b="b"/>
              <a:pathLst>
                <a:path w="77" h="73">
                  <a:moveTo>
                    <a:pt x="24" y="13"/>
                  </a:moveTo>
                  <a:cubicBezTo>
                    <a:pt x="22" y="14"/>
                    <a:pt x="15" y="8"/>
                    <a:pt x="14" y="10"/>
                  </a:cubicBezTo>
                  <a:cubicBezTo>
                    <a:pt x="12" y="11"/>
                    <a:pt x="16" y="19"/>
                    <a:pt x="15" y="20"/>
                  </a:cubicBezTo>
                  <a:cubicBezTo>
                    <a:pt x="14" y="22"/>
                    <a:pt x="5" y="19"/>
                    <a:pt x="4" y="21"/>
                  </a:cubicBezTo>
                  <a:cubicBezTo>
                    <a:pt x="3" y="23"/>
                    <a:pt x="10" y="28"/>
                    <a:pt x="9" y="30"/>
                  </a:cubicBezTo>
                  <a:cubicBezTo>
                    <a:pt x="9" y="32"/>
                    <a:pt x="0" y="33"/>
                    <a:pt x="0" y="35"/>
                  </a:cubicBezTo>
                  <a:cubicBezTo>
                    <a:pt x="0" y="37"/>
                    <a:pt x="8" y="39"/>
                    <a:pt x="8" y="41"/>
                  </a:cubicBezTo>
                  <a:cubicBezTo>
                    <a:pt x="9" y="44"/>
                    <a:pt x="1" y="48"/>
                    <a:pt x="2" y="50"/>
                  </a:cubicBezTo>
                  <a:cubicBezTo>
                    <a:pt x="3" y="52"/>
                    <a:pt x="11" y="50"/>
                    <a:pt x="12" y="52"/>
                  </a:cubicBezTo>
                  <a:cubicBezTo>
                    <a:pt x="13" y="54"/>
                    <a:pt x="8" y="61"/>
                    <a:pt x="10" y="62"/>
                  </a:cubicBezTo>
                  <a:cubicBezTo>
                    <a:pt x="11" y="64"/>
                    <a:pt x="18" y="59"/>
                    <a:pt x="20" y="60"/>
                  </a:cubicBezTo>
                  <a:cubicBezTo>
                    <a:pt x="22" y="61"/>
                    <a:pt x="20" y="70"/>
                    <a:pt x="22" y="70"/>
                  </a:cubicBezTo>
                  <a:cubicBezTo>
                    <a:pt x="24" y="71"/>
                    <a:pt x="29" y="64"/>
                    <a:pt x="31" y="64"/>
                  </a:cubicBezTo>
                  <a:cubicBezTo>
                    <a:pt x="33" y="65"/>
                    <a:pt x="34" y="73"/>
                    <a:pt x="36" y="73"/>
                  </a:cubicBezTo>
                  <a:cubicBezTo>
                    <a:pt x="39" y="73"/>
                    <a:pt x="40" y="65"/>
                    <a:pt x="42" y="64"/>
                  </a:cubicBezTo>
                  <a:cubicBezTo>
                    <a:pt x="44" y="64"/>
                    <a:pt x="49" y="72"/>
                    <a:pt x="51" y="71"/>
                  </a:cubicBezTo>
                  <a:cubicBezTo>
                    <a:pt x="53" y="70"/>
                    <a:pt x="51" y="62"/>
                    <a:pt x="53" y="60"/>
                  </a:cubicBezTo>
                  <a:cubicBezTo>
                    <a:pt x="55" y="59"/>
                    <a:pt x="62" y="65"/>
                    <a:pt x="63" y="64"/>
                  </a:cubicBezTo>
                  <a:cubicBezTo>
                    <a:pt x="65" y="62"/>
                    <a:pt x="61" y="55"/>
                    <a:pt x="62" y="53"/>
                  </a:cubicBezTo>
                  <a:cubicBezTo>
                    <a:pt x="64" y="51"/>
                    <a:pt x="72" y="54"/>
                    <a:pt x="73" y="52"/>
                  </a:cubicBezTo>
                  <a:cubicBezTo>
                    <a:pt x="74" y="50"/>
                    <a:pt x="67" y="45"/>
                    <a:pt x="68" y="43"/>
                  </a:cubicBezTo>
                  <a:cubicBezTo>
                    <a:pt x="68" y="41"/>
                    <a:pt x="77" y="40"/>
                    <a:pt x="77" y="38"/>
                  </a:cubicBezTo>
                  <a:cubicBezTo>
                    <a:pt x="77" y="36"/>
                    <a:pt x="69" y="34"/>
                    <a:pt x="69" y="32"/>
                  </a:cubicBezTo>
                  <a:cubicBezTo>
                    <a:pt x="68" y="30"/>
                    <a:pt x="76" y="26"/>
                    <a:pt x="75" y="23"/>
                  </a:cubicBezTo>
                  <a:cubicBezTo>
                    <a:pt x="74" y="21"/>
                    <a:pt x="66" y="23"/>
                    <a:pt x="65" y="21"/>
                  </a:cubicBezTo>
                  <a:cubicBezTo>
                    <a:pt x="64" y="19"/>
                    <a:pt x="69" y="12"/>
                    <a:pt x="67" y="11"/>
                  </a:cubicBezTo>
                  <a:cubicBezTo>
                    <a:pt x="66" y="9"/>
                    <a:pt x="59" y="14"/>
                    <a:pt x="57" y="13"/>
                  </a:cubicBezTo>
                  <a:cubicBezTo>
                    <a:pt x="55" y="12"/>
                    <a:pt x="57" y="4"/>
                    <a:pt x="55" y="3"/>
                  </a:cubicBezTo>
                  <a:cubicBezTo>
                    <a:pt x="53" y="2"/>
                    <a:pt x="49" y="9"/>
                    <a:pt x="46" y="9"/>
                  </a:cubicBezTo>
                  <a:cubicBezTo>
                    <a:pt x="44" y="9"/>
                    <a:pt x="43" y="0"/>
                    <a:pt x="41" y="0"/>
                  </a:cubicBezTo>
                  <a:cubicBezTo>
                    <a:pt x="38" y="0"/>
                    <a:pt x="37" y="8"/>
                    <a:pt x="35" y="9"/>
                  </a:cubicBezTo>
                  <a:cubicBezTo>
                    <a:pt x="33" y="9"/>
                    <a:pt x="28" y="2"/>
                    <a:pt x="26" y="2"/>
                  </a:cubicBezTo>
                  <a:cubicBezTo>
                    <a:pt x="24" y="3"/>
                    <a:pt x="26" y="12"/>
                    <a:pt x="24" y="13"/>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4389120" rtl="0" eaLnBrk="1" latinLnBrk="0" hangingPunct="1"/>
              <a:endParaRPr sz="8600" kern="1200">
                <a:solidFill>
                  <a:schemeClr val="tx1"/>
                </a:solidFill>
                <a:latin typeface="+mn-lt"/>
                <a:ea typeface="+mn-ea"/>
                <a:cs typeface="+mn-cs"/>
              </a:endParaRPr>
            </a:p>
          </p:txBody>
        </p:sp>
        <p:sp>
          <p:nvSpPr>
            <p:cNvPr id="305" name="Freeform 84"/>
            <p:cNvSpPr>
              <a:spLocks/>
            </p:cNvSpPr>
            <p:nvPr/>
          </p:nvSpPr>
          <p:spPr bwMode="auto">
            <a:xfrm rot="1639090">
              <a:off x="8162861" y="2249348"/>
              <a:ext cx="53578" cy="116275"/>
            </a:xfrm>
            <a:custGeom>
              <a:avLst/>
              <a:gdLst/>
              <a:ahLst/>
              <a:cxnLst>
                <a:cxn ang="0">
                  <a:pos x="4" y="0"/>
                </a:cxn>
                <a:cxn ang="0">
                  <a:pos x="9" y="10"/>
                </a:cxn>
                <a:cxn ang="0">
                  <a:pos x="0" y="14"/>
                </a:cxn>
                <a:cxn ang="0">
                  <a:pos x="8" y="21"/>
                </a:cxn>
                <a:cxn ang="0">
                  <a:pos x="2" y="29"/>
                </a:cxn>
                <a:cxn ang="0">
                  <a:pos x="12" y="31"/>
                </a:cxn>
                <a:cxn ang="0">
                  <a:pos x="10" y="42"/>
                </a:cxn>
                <a:cxn ang="0">
                  <a:pos x="20" y="39"/>
                </a:cxn>
                <a:cxn ang="0">
                  <a:pos x="20" y="40"/>
                </a:cxn>
                <a:cxn ang="0">
                  <a:pos x="12" y="6"/>
                </a:cxn>
                <a:cxn ang="0">
                  <a:pos x="7" y="0"/>
                </a:cxn>
                <a:cxn ang="0">
                  <a:pos x="4" y="0"/>
                </a:cxn>
              </a:cxnLst>
              <a:rect l="0" t="0" r="r" b="b"/>
              <a:pathLst>
                <a:path w="20" h="43">
                  <a:moveTo>
                    <a:pt x="4" y="0"/>
                  </a:moveTo>
                  <a:cubicBezTo>
                    <a:pt x="3" y="2"/>
                    <a:pt x="10" y="8"/>
                    <a:pt x="9" y="10"/>
                  </a:cubicBezTo>
                  <a:cubicBezTo>
                    <a:pt x="9" y="12"/>
                    <a:pt x="0" y="12"/>
                    <a:pt x="0" y="14"/>
                  </a:cubicBezTo>
                  <a:cubicBezTo>
                    <a:pt x="0" y="17"/>
                    <a:pt x="8" y="19"/>
                    <a:pt x="8" y="21"/>
                  </a:cubicBezTo>
                  <a:cubicBezTo>
                    <a:pt x="9" y="23"/>
                    <a:pt x="1" y="27"/>
                    <a:pt x="2" y="29"/>
                  </a:cubicBezTo>
                  <a:cubicBezTo>
                    <a:pt x="2" y="31"/>
                    <a:pt x="11" y="30"/>
                    <a:pt x="12" y="31"/>
                  </a:cubicBezTo>
                  <a:cubicBezTo>
                    <a:pt x="13" y="33"/>
                    <a:pt x="8" y="40"/>
                    <a:pt x="10" y="42"/>
                  </a:cubicBezTo>
                  <a:cubicBezTo>
                    <a:pt x="11" y="43"/>
                    <a:pt x="18" y="38"/>
                    <a:pt x="20" y="39"/>
                  </a:cubicBezTo>
                  <a:cubicBezTo>
                    <a:pt x="20" y="39"/>
                    <a:pt x="20" y="40"/>
                    <a:pt x="20" y="40"/>
                  </a:cubicBezTo>
                  <a:cubicBezTo>
                    <a:pt x="17" y="21"/>
                    <a:pt x="12" y="6"/>
                    <a:pt x="12" y="6"/>
                  </a:cubicBezTo>
                  <a:cubicBezTo>
                    <a:pt x="10" y="4"/>
                    <a:pt x="8" y="2"/>
                    <a:pt x="7" y="0"/>
                  </a:cubicBezTo>
                  <a:cubicBezTo>
                    <a:pt x="6" y="0"/>
                    <a:pt x="5" y="0"/>
                    <a:pt x="4" y="0"/>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6" name="Freeform 85"/>
            <p:cNvSpPr>
              <a:spLocks/>
            </p:cNvSpPr>
            <p:nvPr/>
          </p:nvSpPr>
          <p:spPr bwMode="auto">
            <a:xfrm rot="1639090">
              <a:off x="8183239" y="2379385"/>
              <a:ext cx="1140" cy="7980"/>
            </a:xfrm>
            <a:custGeom>
              <a:avLst/>
              <a:gdLst/>
              <a:ahLst/>
              <a:cxnLst>
                <a:cxn ang="0">
                  <a:pos x="0" y="0"/>
                </a:cxn>
                <a:cxn ang="0">
                  <a:pos x="0" y="3"/>
                </a:cxn>
                <a:cxn ang="0">
                  <a:pos x="0" y="0"/>
                </a:cxn>
              </a:cxnLst>
              <a:rect l="0" t="0" r="r" b="b"/>
              <a:pathLst>
                <a:path h="3">
                  <a:moveTo>
                    <a:pt x="0" y="0"/>
                  </a:moveTo>
                  <a:cubicBezTo>
                    <a:pt x="0" y="1"/>
                    <a:pt x="0" y="2"/>
                    <a:pt x="0" y="3"/>
                  </a:cubicBezTo>
                  <a:cubicBezTo>
                    <a:pt x="0" y="2"/>
                    <a:pt x="0" y="1"/>
                    <a:pt x="0" y="0"/>
                  </a:cubicBezTo>
                  <a:close/>
                </a:path>
              </a:pathLst>
            </a:custGeom>
            <a:solidFill>
              <a:srgbClr val="F5EB1E"/>
            </a:solidFill>
            <a:ln w="3" cap="flat">
              <a:solidFill>
                <a:srgbClr val="0D0D09"/>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3" name="Group 69"/>
            <p:cNvGrpSpPr/>
            <p:nvPr/>
          </p:nvGrpSpPr>
          <p:grpSpPr>
            <a:xfrm rot="1639090">
              <a:off x="8545294" y="1385194"/>
              <a:ext cx="197210" cy="373902"/>
              <a:chOff x="7513638" y="568325"/>
              <a:chExt cx="274637" cy="520701"/>
            </a:xfrm>
          </p:grpSpPr>
          <p:sp>
            <p:nvSpPr>
              <p:cNvPr id="535" name="Freeform 86"/>
              <p:cNvSpPr>
                <a:spLocks/>
              </p:cNvSpPr>
              <p:nvPr/>
            </p:nvSpPr>
            <p:spPr bwMode="auto">
              <a:xfrm>
                <a:off x="7596188" y="900113"/>
                <a:ext cx="134938" cy="161925"/>
              </a:xfrm>
              <a:custGeom>
                <a:avLst/>
                <a:gdLst/>
                <a:ahLst/>
                <a:cxnLst>
                  <a:cxn ang="0">
                    <a:pos x="4" y="40"/>
                  </a:cxn>
                  <a:cxn ang="0">
                    <a:pos x="26" y="20"/>
                  </a:cxn>
                  <a:cxn ang="0">
                    <a:pos x="27" y="19"/>
                  </a:cxn>
                  <a:cxn ang="0">
                    <a:pos x="36" y="0"/>
                  </a:cxn>
                  <a:cxn ang="0">
                    <a:pos x="31" y="3"/>
                  </a:cxn>
                  <a:cxn ang="0">
                    <a:pos x="4" y="40"/>
                  </a:cxn>
                </a:cxnLst>
                <a:rect l="0" t="0" r="r" b="b"/>
                <a:pathLst>
                  <a:path w="36" h="43">
                    <a:moveTo>
                      <a:pt x="4" y="40"/>
                    </a:moveTo>
                    <a:cubicBezTo>
                      <a:pt x="6" y="43"/>
                      <a:pt x="16" y="31"/>
                      <a:pt x="26" y="20"/>
                    </a:cubicBezTo>
                    <a:cubicBezTo>
                      <a:pt x="27" y="19"/>
                      <a:pt x="27" y="19"/>
                      <a:pt x="27" y="19"/>
                    </a:cubicBezTo>
                    <a:cubicBezTo>
                      <a:pt x="27" y="19"/>
                      <a:pt x="30" y="11"/>
                      <a:pt x="36" y="0"/>
                    </a:cubicBezTo>
                    <a:cubicBezTo>
                      <a:pt x="34" y="1"/>
                      <a:pt x="33" y="2"/>
                      <a:pt x="31" y="3"/>
                    </a:cubicBezTo>
                    <a:cubicBezTo>
                      <a:pt x="19" y="17"/>
                      <a:pt x="0" y="37"/>
                      <a:pt x="4" y="4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6" name="Freeform 87"/>
              <p:cNvSpPr>
                <a:spLocks/>
              </p:cNvSpPr>
              <p:nvPr/>
            </p:nvSpPr>
            <p:spPr bwMode="auto">
              <a:xfrm>
                <a:off x="7513638" y="776288"/>
                <a:ext cx="206375" cy="60325"/>
              </a:xfrm>
              <a:custGeom>
                <a:avLst/>
                <a:gdLst/>
                <a:ahLst/>
                <a:cxnLst>
                  <a:cxn ang="0">
                    <a:pos x="44" y="8"/>
                  </a:cxn>
                  <a:cxn ang="0">
                    <a:pos x="1" y="5"/>
                  </a:cxn>
                  <a:cxn ang="0">
                    <a:pos x="43" y="16"/>
                  </a:cxn>
                  <a:cxn ang="0">
                    <a:pos x="55" y="14"/>
                  </a:cxn>
                  <a:cxn ang="0">
                    <a:pos x="44" y="8"/>
                  </a:cxn>
                </a:cxnLst>
                <a:rect l="0" t="0" r="r" b="b"/>
                <a:pathLst>
                  <a:path w="55" h="16">
                    <a:moveTo>
                      <a:pt x="44" y="8"/>
                    </a:moveTo>
                    <a:cubicBezTo>
                      <a:pt x="26" y="5"/>
                      <a:pt x="2" y="0"/>
                      <a:pt x="1" y="5"/>
                    </a:cubicBezTo>
                    <a:cubicBezTo>
                      <a:pt x="0" y="10"/>
                      <a:pt x="25" y="12"/>
                      <a:pt x="43" y="16"/>
                    </a:cubicBezTo>
                    <a:cubicBezTo>
                      <a:pt x="48" y="15"/>
                      <a:pt x="52" y="15"/>
                      <a:pt x="55" y="14"/>
                    </a:cubicBezTo>
                    <a:cubicBezTo>
                      <a:pt x="52" y="12"/>
                      <a:pt x="49" y="10"/>
                      <a:pt x="44"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7" name="Freeform 88"/>
              <p:cNvSpPr>
                <a:spLocks/>
              </p:cNvSpPr>
              <p:nvPr/>
            </p:nvSpPr>
            <p:spPr bwMode="auto">
              <a:xfrm>
                <a:off x="7675563" y="573088"/>
                <a:ext cx="90488" cy="206375"/>
              </a:xfrm>
              <a:custGeom>
                <a:avLst/>
                <a:gdLst/>
                <a:ahLst/>
                <a:cxnLst>
                  <a:cxn ang="0">
                    <a:pos x="23" y="42"/>
                  </a:cxn>
                  <a:cxn ang="0">
                    <a:pos x="5" y="2"/>
                  </a:cxn>
                  <a:cxn ang="0">
                    <a:pos x="17" y="47"/>
                  </a:cxn>
                  <a:cxn ang="0">
                    <a:pos x="23" y="55"/>
                  </a:cxn>
                  <a:cxn ang="0">
                    <a:pos x="23" y="42"/>
                  </a:cxn>
                </a:cxnLst>
                <a:rect l="0" t="0" r="r" b="b"/>
                <a:pathLst>
                  <a:path w="24" h="55">
                    <a:moveTo>
                      <a:pt x="23" y="42"/>
                    </a:moveTo>
                    <a:cubicBezTo>
                      <a:pt x="17" y="25"/>
                      <a:pt x="10" y="0"/>
                      <a:pt x="5" y="2"/>
                    </a:cubicBezTo>
                    <a:cubicBezTo>
                      <a:pt x="0" y="4"/>
                      <a:pt x="11" y="29"/>
                      <a:pt x="17" y="47"/>
                    </a:cubicBezTo>
                    <a:cubicBezTo>
                      <a:pt x="19" y="50"/>
                      <a:pt x="21" y="53"/>
                      <a:pt x="23" y="55"/>
                    </a:cubicBezTo>
                    <a:cubicBezTo>
                      <a:pt x="24" y="51"/>
                      <a:pt x="23" y="47"/>
                      <a:pt x="23" y="4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8" name="Freeform 89"/>
              <p:cNvSpPr>
                <a:spLocks/>
              </p:cNvSpPr>
              <p:nvPr/>
            </p:nvSpPr>
            <p:spPr bwMode="auto">
              <a:xfrm>
                <a:off x="7708900" y="708025"/>
                <a:ext cx="11113" cy="11113"/>
              </a:xfrm>
              <a:custGeom>
                <a:avLst/>
                <a:gdLst/>
                <a:ahLst/>
                <a:cxnLst>
                  <a:cxn ang="0">
                    <a:pos x="0" y="0"/>
                  </a:cxn>
                  <a:cxn ang="0">
                    <a:pos x="3" y="3"/>
                  </a:cxn>
                  <a:cxn ang="0">
                    <a:pos x="0" y="0"/>
                  </a:cxn>
                </a:cxnLst>
                <a:rect l="0" t="0" r="r" b="b"/>
                <a:pathLst>
                  <a:path w="3" h="3">
                    <a:moveTo>
                      <a:pt x="0" y="0"/>
                    </a:moveTo>
                    <a:cubicBezTo>
                      <a:pt x="1" y="1"/>
                      <a:pt x="2" y="2"/>
                      <a:pt x="3" y="3"/>
                    </a:cubicBezTo>
                    <a:cubicBezTo>
                      <a:pt x="2" y="2"/>
                      <a:pt x="1"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9" name="Freeform 90"/>
              <p:cNvSpPr>
                <a:spLocks/>
              </p:cNvSpPr>
              <p:nvPr/>
            </p:nvSpPr>
            <p:spPr bwMode="auto">
              <a:xfrm>
                <a:off x="7629525" y="606425"/>
                <a:ext cx="79375" cy="98425"/>
              </a:xfrm>
              <a:custGeom>
                <a:avLst/>
                <a:gdLst/>
                <a:ahLst/>
                <a:cxnLst>
                  <a:cxn ang="0">
                    <a:pos x="21" y="26"/>
                  </a:cxn>
                  <a:cxn ang="0">
                    <a:pos x="0" y="2"/>
                  </a:cxn>
                  <a:cxn ang="0">
                    <a:pos x="21" y="26"/>
                  </a:cxn>
                </a:cxnLst>
                <a:rect l="0" t="0" r="r" b="b"/>
                <a:pathLst>
                  <a:path w="21" h="26">
                    <a:moveTo>
                      <a:pt x="21" y="26"/>
                    </a:moveTo>
                    <a:cubicBezTo>
                      <a:pt x="12" y="13"/>
                      <a:pt x="3" y="0"/>
                      <a:pt x="0" y="2"/>
                    </a:cubicBezTo>
                    <a:cubicBezTo>
                      <a:pt x="3" y="0"/>
                      <a:pt x="12" y="13"/>
                      <a:pt x="21" y="2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0" name="Freeform 91"/>
              <p:cNvSpPr>
                <a:spLocks/>
              </p:cNvSpPr>
              <p:nvPr/>
            </p:nvSpPr>
            <p:spPr bwMode="auto">
              <a:xfrm>
                <a:off x="7664450" y="1036638"/>
                <a:ext cx="17463" cy="52388"/>
              </a:xfrm>
              <a:custGeom>
                <a:avLst/>
                <a:gdLst/>
                <a:ahLst/>
                <a:cxnLst>
                  <a:cxn ang="0">
                    <a:pos x="1" y="14"/>
                  </a:cxn>
                  <a:cxn ang="0">
                    <a:pos x="5" y="0"/>
                  </a:cxn>
                  <a:cxn ang="0">
                    <a:pos x="1" y="14"/>
                  </a:cxn>
                </a:cxnLst>
                <a:rect l="0" t="0" r="r" b="b"/>
                <a:pathLst>
                  <a:path w="5" h="14">
                    <a:moveTo>
                      <a:pt x="1" y="14"/>
                    </a:moveTo>
                    <a:cubicBezTo>
                      <a:pt x="2" y="9"/>
                      <a:pt x="4" y="4"/>
                      <a:pt x="5" y="0"/>
                    </a:cubicBezTo>
                    <a:cubicBezTo>
                      <a:pt x="2" y="7"/>
                      <a:pt x="0" y="12"/>
                      <a:pt x="1" y="1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1" name="Freeform 92"/>
              <p:cNvSpPr>
                <a:spLocks/>
              </p:cNvSpPr>
              <p:nvPr/>
            </p:nvSpPr>
            <p:spPr bwMode="auto">
              <a:xfrm>
                <a:off x="7610475" y="606425"/>
                <a:ext cx="150813" cy="188913"/>
              </a:xfrm>
              <a:custGeom>
                <a:avLst/>
                <a:gdLst/>
                <a:ahLst/>
                <a:cxnLst>
                  <a:cxn ang="0">
                    <a:pos x="40" y="50"/>
                  </a:cxn>
                  <a:cxn ang="0">
                    <a:pos x="40" y="46"/>
                  </a:cxn>
                  <a:cxn ang="0">
                    <a:pos x="34" y="38"/>
                  </a:cxn>
                  <a:cxn ang="0">
                    <a:pos x="29" y="30"/>
                  </a:cxn>
                  <a:cxn ang="0">
                    <a:pos x="26" y="27"/>
                  </a:cxn>
                  <a:cxn ang="0">
                    <a:pos x="26" y="26"/>
                  </a:cxn>
                  <a:cxn ang="0">
                    <a:pos x="5" y="2"/>
                  </a:cxn>
                  <a:cxn ang="0">
                    <a:pos x="28" y="42"/>
                  </a:cxn>
                  <a:cxn ang="0">
                    <a:pos x="40" y="50"/>
                  </a:cxn>
                </a:cxnLst>
                <a:rect l="0" t="0" r="r" b="b"/>
                <a:pathLst>
                  <a:path w="40" h="50">
                    <a:moveTo>
                      <a:pt x="40" y="50"/>
                    </a:moveTo>
                    <a:cubicBezTo>
                      <a:pt x="40" y="49"/>
                      <a:pt x="40" y="47"/>
                      <a:pt x="40" y="46"/>
                    </a:cubicBezTo>
                    <a:cubicBezTo>
                      <a:pt x="38" y="44"/>
                      <a:pt x="36" y="41"/>
                      <a:pt x="34" y="38"/>
                    </a:cubicBezTo>
                    <a:cubicBezTo>
                      <a:pt x="32" y="35"/>
                      <a:pt x="30" y="33"/>
                      <a:pt x="29" y="30"/>
                    </a:cubicBezTo>
                    <a:cubicBezTo>
                      <a:pt x="28" y="29"/>
                      <a:pt x="27" y="28"/>
                      <a:pt x="26" y="27"/>
                    </a:cubicBezTo>
                    <a:cubicBezTo>
                      <a:pt x="26" y="26"/>
                      <a:pt x="26" y="26"/>
                      <a:pt x="26" y="26"/>
                    </a:cubicBezTo>
                    <a:cubicBezTo>
                      <a:pt x="17" y="13"/>
                      <a:pt x="8" y="0"/>
                      <a:pt x="5" y="2"/>
                    </a:cubicBezTo>
                    <a:cubicBezTo>
                      <a:pt x="0" y="5"/>
                      <a:pt x="18" y="27"/>
                      <a:pt x="28" y="42"/>
                    </a:cubicBezTo>
                    <a:cubicBezTo>
                      <a:pt x="33" y="46"/>
                      <a:pt x="37" y="49"/>
                      <a:pt x="40" y="5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2" name="Freeform 93"/>
              <p:cNvSpPr>
                <a:spLocks/>
              </p:cNvSpPr>
              <p:nvPr/>
            </p:nvSpPr>
            <p:spPr bwMode="auto">
              <a:xfrm>
                <a:off x="7513638" y="828675"/>
                <a:ext cx="217488" cy="57150"/>
              </a:xfrm>
              <a:custGeom>
                <a:avLst/>
                <a:gdLst/>
                <a:ahLst/>
                <a:cxnLst>
                  <a:cxn ang="0">
                    <a:pos x="58" y="2"/>
                  </a:cxn>
                  <a:cxn ang="0">
                    <a:pos x="55" y="0"/>
                  </a:cxn>
                  <a:cxn ang="0">
                    <a:pos x="43" y="2"/>
                  </a:cxn>
                  <a:cxn ang="0">
                    <a:pos x="0" y="10"/>
                  </a:cxn>
                  <a:cxn ang="0">
                    <a:pos x="44" y="9"/>
                  </a:cxn>
                  <a:cxn ang="0">
                    <a:pos x="58" y="2"/>
                  </a:cxn>
                </a:cxnLst>
                <a:rect l="0" t="0" r="r" b="b"/>
                <a:pathLst>
                  <a:path w="58" h="15">
                    <a:moveTo>
                      <a:pt x="58" y="2"/>
                    </a:moveTo>
                    <a:cubicBezTo>
                      <a:pt x="57" y="2"/>
                      <a:pt x="56" y="1"/>
                      <a:pt x="55" y="0"/>
                    </a:cubicBezTo>
                    <a:cubicBezTo>
                      <a:pt x="52" y="1"/>
                      <a:pt x="48" y="1"/>
                      <a:pt x="43" y="2"/>
                    </a:cubicBezTo>
                    <a:cubicBezTo>
                      <a:pt x="25" y="4"/>
                      <a:pt x="0" y="5"/>
                      <a:pt x="0" y="10"/>
                    </a:cubicBezTo>
                    <a:cubicBezTo>
                      <a:pt x="1" y="15"/>
                      <a:pt x="26" y="11"/>
                      <a:pt x="44" y="9"/>
                    </a:cubicBezTo>
                    <a:cubicBezTo>
                      <a:pt x="50" y="7"/>
                      <a:pt x="56" y="4"/>
                      <a:pt x="58"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3" name="Freeform 94"/>
              <p:cNvSpPr>
                <a:spLocks/>
              </p:cNvSpPr>
              <p:nvPr/>
            </p:nvSpPr>
            <p:spPr bwMode="auto">
              <a:xfrm>
                <a:off x="7521575" y="836613"/>
                <a:ext cx="209550" cy="98425"/>
              </a:xfrm>
              <a:custGeom>
                <a:avLst/>
                <a:gdLst/>
                <a:ahLst/>
                <a:cxnLst>
                  <a:cxn ang="0">
                    <a:pos x="56" y="0"/>
                  </a:cxn>
                  <a:cxn ang="0">
                    <a:pos x="56" y="0"/>
                  </a:cxn>
                  <a:cxn ang="0">
                    <a:pos x="42" y="7"/>
                  </a:cxn>
                  <a:cxn ang="0">
                    <a:pos x="2" y="26"/>
                  </a:cxn>
                  <a:cxn ang="0">
                    <a:pos x="56" y="0"/>
                  </a:cxn>
                </a:cxnLst>
                <a:rect l="0" t="0" r="r" b="b"/>
                <a:pathLst>
                  <a:path w="56" h="26">
                    <a:moveTo>
                      <a:pt x="56" y="0"/>
                    </a:moveTo>
                    <a:cubicBezTo>
                      <a:pt x="56" y="0"/>
                      <a:pt x="56" y="0"/>
                      <a:pt x="56" y="0"/>
                    </a:cubicBezTo>
                    <a:cubicBezTo>
                      <a:pt x="54" y="2"/>
                      <a:pt x="48" y="5"/>
                      <a:pt x="42" y="7"/>
                    </a:cubicBezTo>
                    <a:cubicBezTo>
                      <a:pt x="25" y="14"/>
                      <a:pt x="0" y="22"/>
                      <a:pt x="2" y="26"/>
                    </a:cubicBezTo>
                    <a:cubicBezTo>
                      <a:pt x="0" y="20"/>
                      <a:pt x="48" y="8"/>
                      <a:pt x="56"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4" name="Freeform 95"/>
              <p:cNvSpPr>
                <a:spLocks/>
              </p:cNvSpPr>
              <p:nvPr/>
            </p:nvSpPr>
            <p:spPr bwMode="auto">
              <a:xfrm>
                <a:off x="7562850" y="647700"/>
                <a:ext cx="198438" cy="158750"/>
              </a:xfrm>
              <a:custGeom>
                <a:avLst/>
                <a:gdLst/>
                <a:ahLst/>
                <a:cxnLst>
                  <a:cxn ang="0">
                    <a:pos x="51" y="41"/>
                  </a:cxn>
                  <a:cxn ang="0">
                    <a:pos x="53" y="39"/>
                  </a:cxn>
                  <a:cxn ang="0">
                    <a:pos x="41" y="31"/>
                  </a:cxn>
                  <a:cxn ang="0">
                    <a:pos x="4" y="4"/>
                  </a:cxn>
                  <a:cxn ang="0">
                    <a:pos x="36" y="36"/>
                  </a:cxn>
                  <a:cxn ang="0">
                    <a:pos x="51" y="41"/>
                  </a:cxn>
                </a:cxnLst>
                <a:rect l="0" t="0" r="r" b="b"/>
                <a:pathLst>
                  <a:path w="53" h="42">
                    <a:moveTo>
                      <a:pt x="51" y="41"/>
                    </a:moveTo>
                    <a:cubicBezTo>
                      <a:pt x="52" y="40"/>
                      <a:pt x="52" y="40"/>
                      <a:pt x="53" y="39"/>
                    </a:cubicBezTo>
                    <a:cubicBezTo>
                      <a:pt x="50" y="38"/>
                      <a:pt x="46" y="35"/>
                      <a:pt x="41" y="31"/>
                    </a:cubicBezTo>
                    <a:cubicBezTo>
                      <a:pt x="27" y="19"/>
                      <a:pt x="7" y="0"/>
                      <a:pt x="4" y="4"/>
                    </a:cubicBezTo>
                    <a:cubicBezTo>
                      <a:pt x="0" y="8"/>
                      <a:pt x="23" y="24"/>
                      <a:pt x="36" y="36"/>
                    </a:cubicBezTo>
                    <a:cubicBezTo>
                      <a:pt x="44" y="40"/>
                      <a:pt x="50" y="42"/>
                      <a:pt x="51" y="4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5" name="Freeform 96"/>
              <p:cNvSpPr>
                <a:spLocks/>
              </p:cNvSpPr>
              <p:nvPr/>
            </p:nvSpPr>
            <p:spPr bwMode="auto">
              <a:xfrm>
                <a:off x="7521575" y="836613"/>
                <a:ext cx="214313" cy="115888"/>
              </a:xfrm>
              <a:custGeom>
                <a:avLst/>
                <a:gdLst/>
                <a:ahLst/>
                <a:cxnLst>
                  <a:cxn ang="0">
                    <a:pos x="57" y="2"/>
                  </a:cxn>
                  <a:cxn ang="0">
                    <a:pos x="56" y="0"/>
                  </a:cxn>
                  <a:cxn ang="0">
                    <a:pos x="2" y="26"/>
                  </a:cxn>
                  <a:cxn ang="0">
                    <a:pos x="44" y="15"/>
                  </a:cxn>
                  <a:cxn ang="0">
                    <a:pos x="57" y="2"/>
                  </a:cxn>
                </a:cxnLst>
                <a:rect l="0" t="0" r="r" b="b"/>
                <a:pathLst>
                  <a:path w="57" h="31">
                    <a:moveTo>
                      <a:pt x="57" y="2"/>
                    </a:moveTo>
                    <a:cubicBezTo>
                      <a:pt x="57" y="2"/>
                      <a:pt x="57" y="1"/>
                      <a:pt x="56" y="0"/>
                    </a:cubicBezTo>
                    <a:cubicBezTo>
                      <a:pt x="48" y="8"/>
                      <a:pt x="0" y="20"/>
                      <a:pt x="2" y="26"/>
                    </a:cubicBezTo>
                    <a:cubicBezTo>
                      <a:pt x="4" y="31"/>
                      <a:pt x="27" y="21"/>
                      <a:pt x="44" y="15"/>
                    </a:cubicBezTo>
                    <a:cubicBezTo>
                      <a:pt x="52" y="9"/>
                      <a:pt x="57" y="5"/>
                      <a:pt x="57"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6" name="Freeform 97"/>
              <p:cNvSpPr>
                <a:spLocks/>
              </p:cNvSpPr>
              <p:nvPr/>
            </p:nvSpPr>
            <p:spPr bwMode="auto">
              <a:xfrm>
                <a:off x="7527925" y="568325"/>
                <a:ext cx="260350" cy="444500"/>
              </a:xfrm>
              <a:custGeom>
                <a:avLst/>
                <a:gdLst/>
                <a:ahLst/>
                <a:cxnLst>
                  <a:cxn ang="0">
                    <a:pos x="63" y="0"/>
                  </a:cxn>
                  <a:cxn ang="0">
                    <a:pos x="62" y="43"/>
                  </a:cxn>
                  <a:cxn ang="0">
                    <a:pos x="62" y="56"/>
                  </a:cxn>
                  <a:cxn ang="0">
                    <a:pos x="62" y="60"/>
                  </a:cxn>
                  <a:cxn ang="0">
                    <a:pos x="60" y="62"/>
                  </a:cxn>
                  <a:cxn ang="0">
                    <a:pos x="45" y="57"/>
                  </a:cxn>
                  <a:cxn ang="0">
                    <a:pos x="2" y="41"/>
                  </a:cxn>
                  <a:cxn ang="0">
                    <a:pos x="40" y="63"/>
                  </a:cxn>
                  <a:cxn ang="0">
                    <a:pos x="51" y="69"/>
                  </a:cxn>
                  <a:cxn ang="0">
                    <a:pos x="54" y="71"/>
                  </a:cxn>
                  <a:cxn ang="0">
                    <a:pos x="54" y="71"/>
                  </a:cxn>
                  <a:cxn ang="0">
                    <a:pos x="55" y="73"/>
                  </a:cxn>
                  <a:cxn ang="0">
                    <a:pos x="42" y="86"/>
                  </a:cxn>
                  <a:cxn ang="0">
                    <a:pos x="9" y="114"/>
                  </a:cxn>
                  <a:cxn ang="0">
                    <a:pos x="49" y="91"/>
                  </a:cxn>
                  <a:cxn ang="0">
                    <a:pos x="54" y="88"/>
                  </a:cxn>
                  <a:cxn ang="0">
                    <a:pos x="60" y="74"/>
                  </a:cxn>
                  <a:cxn ang="0">
                    <a:pos x="65" y="1"/>
                  </a:cxn>
                  <a:cxn ang="0">
                    <a:pos x="63" y="0"/>
                  </a:cxn>
                </a:cxnLst>
                <a:rect l="0" t="0" r="r" b="b"/>
                <a:pathLst>
                  <a:path w="69" h="118">
                    <a:moveTo>
                      <a:pt x="63" y="0"/>
                    </a:moveTo>
                    <a:cubicBezTo>
                      <a:pt x="58" y="0"/>
                      <a:pt x="61" y="25"/>
                      <a:pt x="62" y="43"/>
                    </a:cubicBezTo>
                    <a:cubicBezTo>
                      <a:pt x="62" y="48"/>
                      <a:pt x="63" y="52"/>
                      <a:pt x="62" y="56"/>
                    </a:cubicBezTo>
                    <a:cubicBezTo>
                      <a:pt x="62" y="57"/>
                      <a:pt x="62" y="59"/>
                      <a:pt x="62" y="60"/>
                    </a:cubicBezTo>
                    <a:cubicBezTo>
                      <a:pt x="61" y="61"/>
                      <a:pt x="61" y="61"/>
                      <a:pt x="60" y="62"/>
                    </a:cubicBezTo>
                    <a:cubicBezTo>
                      <a:pt x="59" y="63"/>
                      <a:pt x="53" y="61"/>
                      <a:pt x="45" y="57"/>
                    </a:cubicBezTo>
                    <a:cubicBezTo>
                      <a:pt x="29" y="50"/>
                      <a:pt x="4" y="36"/>
                      <a:pt x="2" y="41"/>
                    </a:cubicBezTo>
                    <a:cubicBezTo>
                      <a:pt x="0" y="46"/>
                      <a:pt x="24" y="55"/>
                      <a:pt x="40" y="63"/>
                    </a:cubicBezTo>
                    <a:cubicBezTo>
                      <a:pt x="45" y="65"/>
                      <a:pt x="48" y="67"/>
                      <a:pt x="51" y="69"/>
                    </a:cubicBezTo>
                    <a:cubicBezTo>
                      <a:pt x="52" y="70"/>
                      <a:pt x="53" y="71"/>
                      <a:pt x="54" y="71"/>
                    </a:cubicBezTo>
                    <a:cubicBezTo>
                      <a:pt x="54" y="71"/>
                      <a:pt x="54" y="71"/>
                      <a:pt x="54" y="71"/>
                    </a:cubicBezTo>
                    <a:cubicBezTo>
                      <a:pt x="55" y="72"/>
                      <a:pt x="55" y="73"/>
                      <a:pt x="55" y="73"/>
                    </a:cubicBezTo>
                    <a:cubicBezTo>
                      <a:pt x="55" y="76"/>
                      <a:pt x="50" y="80"/>
                      <a:pt x="42" y="86"/>
                    </a:cubicBezTo>
                    <a:cubicBezTo>
                      <a:pt x="28" y="97"/>
                      <a:pt x="6" y="110"/>
                      <a:pt x="9" y="114"/>
                    </a:cubicBezTo>
                    <a:cubicBezTo>
                      <a:pt x="12" y="118"/>
                      <a:pt x="34" y="101"/>
                      <a:pt x="49" y="91"/>
                    </a:cubicBezTo>
                    <a:cubicBezTo>
                      <a:pt x="51" y="90"/>
                      <a:pt x="52" y="89"/>
                      <a:pt x="54" y="88"/>
                    </a:cubicBezTo>
                    <a:cubicBezTo>
                      <a:pt x="55" y="84"/>
                      <a:pt x="58" y="79"/>
                      <a:pt x="60" y="74"/>
                    </a:cubicBezTo>
                    <a:cubicBezTo>
                      <a:pt x="69" y="56"/>
                      <a:pt x="63" y="55"/>
                      <a:pt x="65" y="1"/>
                    </a:cubicBezTo>
                    <a:cubicBezTo>
                      <a:pt x="64" y="0"/>
                      <a:pt x="64" y="0"/>
                      <a:pt x="63" y="0"/>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4" name="Group 82"/>
            <p:cNvGrpSpPr/>
            <p:nvPr/>
          </p:nvGrpSpPr>
          <p:grpSpPr>
            <a:xfrm rot="1639090">
              <a:off x="7864020" y="1638894"/>
              <a:ext cx="530074" cy="394421"/>
              <a:chOff x="6813550" y="1209675"/>
              <a:chExt cx="738188" cy="549275"/>
            </a:xfrm>
          </p:grpSpPr>
          <p:sp>
            <p:nvSpPr>
              <p:cNvPr id="483" name="Freeform 17"/>
              <p:cNvSpPr>
                <a:spLocks/>
              </p:cNvSpPr>
              <p:nvPr/>
            </p:nvSpPr>
            <p:spPr bwMode="auto">
              <a:xfrm>
                <a:off x="7392988" y="1522413"/>
                <a:ext cx="63500" cy="22225"/>
              </a:xfrm>
              <a:custGeom>
                <a:avLst/>
                <a:gdLst/>
                <a:ahLst/>
                <a:cxnLst>
                  <a:cxn ang="0">
                    <a:pos x="13" y="6"/>
                  </a:cxn>
                  <a:cxn ang="0">
                    <a:pos x="17" y="3"/>
                  </a:cxn>
                  <a:cxn ang="0">
                    <a:pos x="0" y="0"/>
                  </a:cxn>
                  <a:cxn ang="0">
                    <a:pos x="13" y="6"/>
                  </a:cxn>
                </a:cxnLst>
                <a:rect l="0" t="0" r="r" b="b"/>
                <a:pathLst>
                  <a:path w="17" h="6">
                    <a:moveTo>
                      <a:pt x="13" y="6"/>
                    </a:moveTo>
                    <a:cubicBezTo>
                      <a:pt x="14" y="5"/>
                      <a:pt x="16" y="4"/>
                      <a:pt x="17" y="3"/>
                    </a:cubicBezTo>
                    <a:cubicBezTo>
                      <a:pt x="11" y="2"/>
                      <a:pt x="5" y="1"/>
                      <a:pt x="0" y="0"/>
                    </a:cubicBezTo>
                    <a:cubicBezTo>
                      <a:pt x="4" y="2"/>
                      <a:pt x="9" y="4"/>
                      <a:pt x="13"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4" name="Freeform 18"/>
              <p:cNvSpPr>
                <a:spLocks/>
              </p:cNvSpPr>
              <p:nvPr/>
            </p:nvSpPr>
            <p:spPr bwMode="auto">
              <a:xfrm>
                <a:off x="7373938" y="1544638"/>
                <a:ext cx="46038" cy="26988"/>
              </a:xfrm>
              <a:custGeom>
                <a:avLst/>
                <a:gdLst/>
                <a:ahLst/>
                <a:cxnLst>
                  <a:cxn ang="0">
                    <a:pos x="0" y="0"/>
                  </a:cxn>
                  <a:cxn ang="0">
                    <a:pos x="9" y="7"/>
                  </a:cxn>
                  <a:cxn ang="0">
                    <a:pos x="12" y="5"/>
                  </a:cxn>
                  <a:cxn ang="0">
                    <a:pos x="0" y="0"/>
                  </a:cxn>
                </a:cxnLst>
                <a:rect l="0" t="0" r="r" b="b"/>
                <a:pathLst>
                  <a:path w="12" h="7">
                    <a:moveTo>
                      <a:pt x="0" y="0"/>
                    </a:moveTo>
                    <a:cubicBezTo>
                      <a:pt x="3" y="2"/>
                      <a:pt x="6" y="5"/>
                      <a:pt x="9" y="7"/>
                    </a:cubicBezTo>
                    <a:cubicBezTo>
                      <a:pt x="10" y="6"/>
                      <a:pt x="11" y="6"/>
                      <a:pt x="12" y="5"/>
                    </a:cubicBezTo>
                    <a:cubicBezTo>
                      <a:pt x="8" y="3"/>
                      <a:pt x="4"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5" name="Freeform 21"/>
              <p:cNvSpPr>
                <a:spLocks/>
              </p:cNvSpPr>
              <p:nvPr/>
            </p:nvSpPr>
            <p:spPr bwMode="auto">
              <a:xfrm>
                <a:off x="7354888" y="1563688"/>
                <a:ext cx="30163" cy="30163"/>
              </a:xfrm>
              <a:custGeom>
                <a:avLst/>
                <a:gdLst/>
                <a:ahLst/>
                <a:cxnLst>
                  <a:cxn ang="0">
                    <a:pos x="6" y="8"/>
                  </a:cxn>
                  <a:cxn ang="0">
                    <a:pos x="8" y="7"/>
                  </a:cxn>
                  <a:cxn ang="0">
                    <a:pos x="0" y="0"/>
                  </a:cxn>
                  <a:cxn ang="0">
                    <a:pos x="6" y="8"/>
                  </a:cxn>
                </a:cxnLst>
                <a:rect l="0" t="0" r="r" b="b"/>
                <a:pathLst>
                  <a:path w="8" h="8">
                    <a:moveTo>
                      <a:pt x="6" y="8"/>
                    </a:moveTo>
                    <a:cubicBezTo>
                      <a:pt x="6" y="7"/>
                      <a:pt x="7" y="7"/>
                      <a:pt x="8" y="7"/>
                    </a:cubicBezTo>
                    <a:cubicBezTo>
                      <a:pt x="5" y="4"/>
                      <a:pt x="3" y="2"/>
                      <a:pt x="0" y="0"/>
                    </a:cubicBezTo>
                    <a:cubicBezTo>
                      <a:pt x="2" y="3"/>
                      <a:pt x="4" y="5"/>
                      <a:pt x="6"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6" name="Freeform 22"/>
              <p:cNvSpPr>
                <a:spLocks/>
              </p:cNvSpPr>
              <p:nvPr/>
            </p:nvSpPr>
            <p:spPr bwMode="auto">
              <a:xfrm>
                <a:off x="7396163" y="1481138"/>
                <a:ext cx="106363" cy="25400"/>
              </a:xfrm>
              <a:custGeom>
                <a:avLst/>
                <a:gdLst/>
                <a:ahLst/>
                <a:cxnLst>
                  <a:cxn ang="0">
                    <a:pos x="22" y="7"/>
                  </a:cxn>
                  <a:cxn ang="0">
                    <a:pos x="28" y="0"/>
                  </a:cxn>
                  <a:cxn ang="0">
                    <a:pos x="0" y="3"/>
                  </a:cxn>
                  <a:cxn ang="0">
                    <a:pos x="22" y="7"/>
                  </a:cxn>
                </a:cxnLst>
                <a:rect l="0" t="0" r="r" b="b"/>
                <a:pathLst>
                  <a:path w="28" h="7">
                    <a:moveTo>
                      <a:pt x="22" y="7"/>
                    </a:moveTo>
                    <a:cubicBezTo>
                      <a:pt x="25" y="5"/>
                      <a:pt x="26" y="3"/>
                      <a:pt x="28" y="0"/>
                    </a:cubicBezTo>
                    <a:cubicBezTo>
                      <a:pt x="20" y="1"/>
                      <a:pt x="9" y="2"/>
                      <a:pt x="0" y="3"/>
                    </a:cubicBezTo>
                    <a:cubicBezTo>
                      <a:pt x="7" y="5"/>
                      <a:pt x="15" y="6"/>
                      <a:pt x="22"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7" name="Freeform 24"/>
              <p:cNvSpPr>
                <a:spLocks/>
              </p:cNvSpPr>
              <p:nvPr/>
            </p:nvSpPr>
            <p:spPr bwMode="auto">
              <a:xfrm>
                <a:off x="7332663" y="1577975"/>
                <a:ext cx="22225" cy="34925"/>
              </a:xfrm>
              <a:custGeom>
                <a:avLst/>
                <a:gdLst/>
                <a:ahLst/>
                <a:cxnLst>
                  <a:cxn ang="0">
                    <a:pos x="3" y="9"/>
                  </a:cxn>
                  <a:cxn ang="0">
                    <a:pos x="6" y="8"/>
                  </a:cxn>
                  <a:cxn ang="0">
                    <a:pos x="0" y="0"/>
                  </a:cxn>
                  <a:cxn ang="0">
                    <a:pos x="3" y="9"/>
                  </a:cxn>
                </a:cxnLst>
                <a:rect l="0" t="0" r="r" b="b"/>
                <a:pathLst>
                  <a:path w="6" h="9">
                    <a:moveTo>
                      <a:pt x="3" y="9"/>
                    </a:moveTo>
                    <a:cubicBezTo>
                      <a:pt x="4" y="9"/>
                      <a:pt x="5" y="8"/>
                      <a:pt x="6" y="8"/>
                    </a:cubicBezTo>
                    <a:cubicBezTo>
                      <a:pt x="4" y="5"/>
                      <a:pt x="2" y="3"/>
                      <a:pt x="0" y="0"/>
                    </a:cubicBezTo>
                    <a:cubicBezTo>
                      <a:pt x="1" y="3"/>
                      <a:pt x="2" y="6"/>
                      <a:pt x="3" y="9"/>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8" name="Freeform 31"/>
              <p:cNvSpPr>
                <a:spLocks/>
              </p:cNvSpPr>
              <p:nvPr/>
            </p:nvSpPr>
            <p:spPr bwMode="auto">
              <a:xfrm>
                <a:off x="7272338" y="1597025"/>
                <a:ext cx="11113" cy="57150"/>
              </a:xfrm>
              <a:custGeom>
                <a:avLst/>
                <a:gdLst/>
                <a:ahLst/>
                <a:cxnLst>
                  <a:cxn ang="0">
                    <a:pos x="0" y="15"/>
                  </a:cxn>
                  <a:cxn ang="0">
                    <a:pos x="3" y="13"/>
                  </a:cxn>
                  <a:cxn ang="0">
                    <a:pos x="2" y="0"/>
                  </a:cxn>
                  <a:cxn ang="0">
                    <a:pos x="0" y="15"/>
                  </a:cxn>
                </a:cxnLst>
                <a:rect l="0" t="0" r="r" b="b"/>
                <a:pathLst>
                  <a:path w="3" h="15">
                    <a:moveTo>
                      <a:pt x="0" y="15"/>
                    </a:moveTo>
                    <a:cubicBezTo>
                      <a:pt x="1" y="14"/>
                      <a:pt x="2" y="13"/>
                      <a:pt x="3" y="13"/>
                    </a:cubicBezTo>
                    <a:cubicBezTo>
                      <a:pt x="3" y="8"/>
                      <a:pt x="3" y="4"/>
                      <a:pt x="2" y="0"/>
                    </a:cubicBezTo>
                    <a:cubicBezTo>
                      <a:pt x="2" y="5"/>
                      <a:pt x="1" y="10"/>
                      <a:pt x="0" y="1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9" name="Freeform 32"/>
              <p:cNvSpPr>
                <a:spLocks/>
              </p:cNvSpPr>
              <p:nvPr/>
            </p:nvSpPr>
            <p:spPr bwMode="auto">
              <a:xfrm>
                <a:off x="7310438" y="1597025"/>
                <a:ext cx="11113" cy="34925"/>
              </a:xfrm>
              <a:custGeom>
                <a:avLst/>
                <a:gdLst/>
                <a:ahLst/>
                <a:cxnLst>
                  <a:cxn ang="0">
                    <a:pos x="0" y="0"/>
                  </a:cxn>
                  <a:cxn ang="0">
                    <a:pos x="1" y="9"/>
                  </a:cxn>
                  <a:cxn ang="0">
                    <a:pos x="3" y="8"/>
                  </a:cxn>
                  <a:cxn ang="0">
                    <a:pos x="0" y="0"/>
                  </a:cxn>
                </a:cxnLst>
                <a:rect l="0" t="0" r="r" b="b"/>
                <a:pathLst>
                  <a:path w="3" h="9">
                    <a:moveTo>
                      <a:pt x="0" y="0"/>
                    </a:moveTo>
                    <a:cubicBezTo>
                      <a:pt x="0" y="3"/>
                      <a:pt x="1" y="6"/>
                      <a:pt x="1" y="9"/>
                    </a:cubicBezTo>
                    <a:cubicBezTo>
                      <a:pt x="2" y="9"/>
                      <a:pt x="2" y="8"/>
                      <a:pt x="3" y="8"/>
                    </a:cubicBezTo>
                    <a:cubicBezTo>
                      <a:pt x="2" y="5"/>
                      <a:pt x="1" y="2"/>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0" name="Freeform 41"/>
              <p:cNvSpPr>
                <a:spLocks/>
              </p:cNvSpPr>
              <p:nvPr/>
            </p:nvSpPr>
            <p:spPr bwMode="auto">
              <a:xfrm>
                <a:off x="7102475" y="1476375"/>
                <a:ext cx="71438" cy="7938"/>
              </a:xfrm>
              <a:custGeom>
                <a:avLst/>
                <a:gdLst/>
                <a:ahLst/>
                <a:cxnLst>
                  <a:cxn ang="0">
                    <a:pos x="19" y="1"/>
                  </a:cxn>
                  <a:cxn ang="0">
                    <a:pos x="14" y="0"/>
                  </a:cxn>
                  <a:cxn ang="0">
                    <a:pos x="0" y="2"/>
                  </a:cxn>
                  <a:cxn ang="0">
                    <a:pos x="19" y="1"/>
                  </a:cxn>
                </a:cxnLst>
                <a:rect l="0" t="0" r="r" b="b"/>
                <a:pathLst>
                  <a:path w="19" h="2">
                    <a:moveTo>
                      <a:pt x="19" y="1"/>
                    </a:moveTo>
                    <a:cubicBezTo>
                      <a:pt x="17" y="0"/>
                      <a:pt x="16" y="0"/>
                      <a:pt x="14" y="0"/>
                    </a:cubicBezTo>
                    <a:cubicBezTo>
                      <a:pt x="10" y="1"/>
                      <a:pt x="4" y="2"/>
                      <a:pt x="0" y="2"/>
                    </a:cubicBezTo>
                    <a:cubicBezTo>
                      <a:pt x="6" y="2"/>
                      <a:pt x="13" y="1"/>
                      <a:pt x="19"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1" name="Freeform 42"/>
              <p:cNvSpPr>
                <a:spLocks/>
              </p:cNvSpPr>
              <p:nvPr/>
            </p:nvSpPr>
            <p:spPr bwMode="auto">
              <a:xfrm>
                <a:off x="7077075" y="1487488"/>
                <a:ext cx="19050" cy="1588"/>
              </a:xfrm>
              <a:custGeom>
                <a:avLst/>
                <a:gdLst/>
                <a:ahLst/>
                <a:cxnLst>
                  <a:cxn ang="0">
                    <a:pos x="0" y="0"/>
                  </a:cxn>
                  <a:cxn ang="0">
                    <a:pos x="5" y="0"/>
                  </a:cxn>
                  <a:cxn ang="0">
                    <a:pos x="1" y="0"/>
                  </a:cxn>
                  <a:cxn ang="0">
                    <a:pos x="0" y="0"/>
                  </a:cxn>
                </a:cxnLst>
                <a:rect l="0" t="0" r="r" b="b"/>
                <a:pathLst>
                  <a:path w="5">
                    <a:moveTo>
                      <a:pt x="0" y="0"/>
                    </a:moveTo>
                    <a:cubicBezTo>
                      <a:pt x="2" y="0"/>
                      <a:pt x="3" y="0"/>
                      <a:pt x="5" y="0"/>
                    </a:cubicBezTo>
                    <a:cubicBezTo>
                      <a:pt x="3" y="0"/>
                      <a:pt x="2" y="0"/>
                      <a:pt x="1" y="0"/>
                    </a:cubicBezTo>
                    <a:cubicBezTo>
                      <a:pt x="1" y="0"/>
                      <a:pt x="1"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2" name="Freeform 43"/>
              <p:cNvSpPr>
                <a:spLocks/>
              </p:cNvSpPr>
              <p:nvPr/>
            </p:nvSpPr>
            <p:spPr bwMode="auto">
              <a:xfrm>
                <a:off x="7054850" y="1349375"/>
                <a:ext cx="142875" cy="77788"/>
              </a:xfrm>
              <a:custGeom>
                <a:avLst/>
                <a:gdLst/>
                <a:ahLst/>
                <a:cxnLst>
                  <a:cxn ang="0">
                    <a:pos x="38" y="21"/>
                  </a:cxn>
                  <a:cxn ang="0">
                    <a:pos x="34" y="18"/>
                  </a:cxn>
                  <a:cxn ang="0">
                    <a:pos x="13" y="0"/>
                  </a:cxn>
                  <a:cxn ang="0">
                    <a:pos x="10" y="0"/>
                  </a:cxn>
                  <a:cxn ang="0">
                    <a:pos x="0" y="4"/>
                  </a:cxn>
                  <a:cxn ang="0">
                    <a:pos x="38" y="21"/>
                  </a:cxn>
                </a:cxnLst>
                <a:rect l="0" t="0" r="r" b="b"/>
                <a:pathLst>
                  <a:path w="38" h="21">
                    <a:moveTo>
                      <a:pt x="38" y="21"/>
                    </a:moveTo>
                    <a:cubicBezTo>
                      <a:pt x="37" y="20"/>
                      <a:pt x="35" y="19"/>
                      <a:pt x="34" y="18"/>
                    </a:cubicBezTo>
                    <a:cubicBezTo>
                      <a:pt x="27" y="12"/>
                      <a:pt x="19" y="6"/>
                      <a:pt x="13" y="0"/>
                    </a:cubicBezTo>
                    <a:cubicBezTo>
                      <a:pt x="12" y="0"/>
                      <a:pt x="11" y="0"/>
                      <a:pt x="10" y="0"/>
                    </a:cubicBezTo>
                    <a:cubicBezTo>
                      <a:pt x="6" y="0"/>
                      <a:pt x="2" y="2"/>
                      <a:pt x="0" y="4"/>
                    </a:cubicBezTo>
                    <a:cubicBezTo>
                      <a:pt x="9" y="7"/>
                      <a:pt x="26" y="16"/>
                      <a:pt x="38"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3" name="Freeform 44"/>
              <p:cNvSpPr>
                <a:spLocks/>
              </p:cNvSpPr>
              <p:nvPr/>
            </p:nvSpPr>
            <p:spPr bwMode="auto">
              <a:xfrm>
                <a:off x="7219950" y="1360488"/>
                <a:ext cx="19050" cy="33338"/>
              </a:xfrm>
              <a:custGeom>
                <a:avLst/>
                <a:gdLst/>
                <a:ahLst/>
                <a:cxnLst>
                  <a:cxn ang="0">
                    <a:pos x="2" y="1"/>
                  </a:cxn>
                  <a:cxn ang="0">
                    <a:pos x="0" y="2"/>
                  </a:cxn>
                  <a:cxn ang="0">
                    <a:pos x="5" y="9"/>
                  </a:cxn>
                  <a:cxn ang="0">
                    <a:pos x="2" y="1"/>
                  </a:cxn>
                </a:cxnLst>
                <a:rect l="0" t="0" r="r" b="b"/>
                <a:pathLst>
                  <a:path w="5" h="9">
                    <a:moveTo>
                      <a:pt x="2" y="1"/>
                    </a:moveTo>
                    <a:cubicBezTo>
                      <a:pt x="1" y="0"/>
                      <a:pt x="0" y="1"/>
                      <a:pt x="0" y="2"/>
                    </a:cubicBezTo>
                    <a:cubicBezTo>
                      <a:pt x="2" y="4"/>
                      <a:pt x="3" y="7"/>
                      <a:pt x="5" y="9"/>
                    </a:cubicBezTo>
                    <a:cubicBezTo>
                      <a:pt x="4" y="6"/>
                      <a:pt x="3" y="4"/>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4" name="Freeform 45"/>
              <p:cNvSpPr>
                <a:spLocks/>
              </p:cNvSpPr>
              <p:nvPr/>
            </p:nvSpPr>
            <p:spPr bwMode="auto">
              <a:xfrm>
                <a:off x="7197725" y="1555750"/>
                <a:ext cx="11113" cy="7938"/>
              </a:xfrm>
              <a:custGeom>
                <a:avLst/>
                <a:gdLst/>
                <a:ahLst/>
                <a:cxnLst>
                  <a:cxn ang="0">
                    <a:pos x="3" y="0"/>
                  </a:cxn>
                  <a:cxn ang="0">
                    <a:pos x="0" y="2"/>
                  </a:cxn>
                  <a:cxn ang="0">
                    <a:pos x="3" y="0"/>
                  </a:cxn>
                </a:cxnLst>
                <a:rect l="0" t="0" r="r" b="b"/>
                <a:pathLst>
                  <a:path w="3" h="2">
                    <a:moveTo>
                      <a:pt x="3" y="0"/>
                    </a:moveTo>
                    <a:cubicBezTo>
                      <a:pt x="2" y="0"/>
                      <a:pt x="1" y="1"/>
                      <a:pt x="0" y="2"/>
                    </a:cubicBezTo>
                    <a:cubicBezTo>
                      <a:pt x="1" y="1"/>
                      <a:pt x="2" y="1"/>
                      <a:pt x="3"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5" name="Freeform 46"/>
              <p:cNvSpPr>
                <a:spLocks/>
              </p:cNvSpPr>
              <p:nvPr/>
            </p:nvSpPr>
            <p:spPr bwMode="auto">
              <a:xfrm>
                <a:off x="7058025" y="1536700"/>
                <a:ext cx="128588" cy="49213"/>
              </a:xfrm>
              <a:custGeom>
                <a:avLst/>
                <a:gdLst/>
                <a:ahLst/>
                <a:cxnLst>
                  <a:cxn ang="0">
                    <a:pos x="0" y="12"/>
                  </a:cxn>
                  <a:cxn ang="0">
                    <a:pos x="3" y="12"/>
                  </a:cxn>
                  <a:cxn ang="0">
                    <a:pos x="18" y="11"/>
                  </a:cxn>
                  <a:cxn ang="0">
                    <a:pos x="34" y="0"/>
                  </a:cxn>
                  <a:cxn ang="0">
                    <a:pos x="0" y="12"/>
                  </a:cxn>
                </a:cxnLst>
                <a:rect l="0" t="0" r="r" b="b"/>
                <a:pathLst>
                  <a:path w="34" h="13">
                    <a:moveTo>
                      <a:pt x="0" y="12"/>
                    </a:moveTo>
                    <a:cubicBezTo>
                      <a:pt x="1" y="12"/>
                      <a:pt x="2" y="12"/>
                      <a:pt x="3" y="12"/>
                    </a:cubicBezTo>
                    <a:cubicBezTo>
                      <a:pt x="9" y="13"/>
                      <a:pt x="16" y="11"/>
                      <a:pt x="18" y="11"/>
                    </a:cubicBezTo>
                    <a:cubicBezTo>
                      <a:pt x="24" y="7"/>
                      <a:pt x="29" y="3"/>
                      <a:pt x="34" y="0"/>
                    </a:cubicBezTo>
                    <a:cubicBezTo>
                      <a:pt x="22" y="4"/>
                      <a:pt x="8" y="9"/>
                      <a:pt x="0" y="1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6" name="Freeform 47"/>
              <p:cNvSpPr>
                <a:spLocks/>
              </p:cNvSpPr>
              <p:nvPr/>
            </p:nvSpPr>
            <p:spPr bwMode="auto">
              <a:xfrm>
                <a:off x="7162800" y="1363663"/>
                <a:ext cx="53975" cy="46038"/>
              </a:xfrm>
              <a:custGeom>
                <a:avLst/>
                <a:gdLst/>
                <a:ahLst/>
                <a:cxnLst>
                  <a:cxn ang="0">
                    <a:pos x="7" y="2"/>
                  </a:cxn>
                  <a:cxn ang="0">
                    <a:pos x="0" y="0"/>
                  </a:cxn>
                  <a:cxn ang="0">
                    <a:pos x="14" y="12"/>
                  </a:cxn>
                  <a:cxn ang="0">
                    <a:pos x="7" y="2"/>
                  </a:cxn>
                </a:cxnLst>
                <a:rect l="0" t="0" r="r" b="b"/>
                <a:pathLst>
                  <a:path w="14" h="12">
                    <a:moveTo>
                      <a:pt x="7" y="2"/>
                    </a:moveTo>
                    <a:cubicBezTo>
                      <a:pt x="5" y="1"/>
                      <a:pt x="2" y="0"/>
                      <a:pt x="0" y="0"/>
                    </a:cubicBezTo>
                    <a:cubicBezTo>
                      <a:pt x="5" y="4"/>
                      <a:pt x="9" y="8"/>
                      <a:pt x="14" y="12"/>
                    </a:cubicBezTo>
                    <a:cubicBezTo>
                      <a:pt x="12" y="9"/>
                      <a:pt x="9" y="5"/>
                      <a:pt x="7"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7" name="Freeform 48"/>
              <p:cNvSpPr>
                <a:spLocks/>
              </p:cNvSpPr>
              <p:nvPr/>
            </p:nvSpPr>
            <p:spPr bwMode="auto">
              <a:xfrm>
                <a:off x="6813550" y="1385888"/>
                <a:ext cx="365125" cy="200025"/>
              </a:xfrm>
              <a:custGeom>
                <a:avLst/>
                <a:gdLst/>
                <a:ahLst/>
                <a:cxnLst>
                  <a:cxn ang="0">
                    <a:pos x="53" y="33"/>
                  </a:cxn>
                  <a:cxn ang="0">
                    <a:pos x="53" y="33"/>
                  </a:cxn>
                  <a:cxn ang="0">
                    <a:pos x="53" y="33"/>
                  </a:cxn>
                  <a:cxn ang="0">
                    <a:pos x="53" y="32"/>
                  </a:cxn>
                  <a:cxn ang="0">
                    <a:pos x="39" y="33"/>
                  </a:cxn>
                  <a:cxn ang="0">
                    <a:pos x="7" y="26"/>
                  </a:cxn>
                  <a:cxn ang="0">
                    <a:pos x="42" y="32"/>
                  </a:cxn>
                  <a:cxn ang="0">
                    <a:pos x="74" y="25"/>
                  </a:cxn>
                  <a:cxn ang="0">
                    <a:pos x="87" y="23"/>
                  </a:cxn>
                  <a:cxn ang="0">
                    <a:pos x="54" y="14"/>
                  </a:cxn>
                  <a:cxn ang="0">
                    <a:pos x="97" y="17"/>
                  </a:cxn>
                  <a:cxn ang="0">
                    <a:pos x="62" y="0"/>
                  </a:cxn>
                  <a:cxn ang="0">
                    <a:pos x="62" y="0"/>
                  </a:cxn>
                  <a:cxn ang="0">
                    <a:pos x="56" y="5"/>
                  </a:cxn>
                  <a:cxn ang="0">
                    <a:pos x="37" y="7"/>
                  </a:cxn>
                  <a:cxn ang="0">
                    <a:pos x="21" y="16"/>
                  </a:cxn>
                  <a:cxn ang="0">
                    <a:pos x="9" y="24"/>
                  </a:cxn>
                  <a:cxn ang="0">
                    <a:pos x="0" y="24"/>
                  </a:cxn>
                  <a:cxn ang="0">
                    <a:pos x="13" y="33"/>
                  </a:cxn>
                  <a:cxn ang="0">
                    <a:pos x="25" y="44"/>
                  </a:cxn>
                  <a:cxn ang="0">
                    <a:pos x="46" y="49"/>
                  </a:cxn>
                  <a:cxn ang="0">
                    <a:pos x="55" y="46"/>
                  </a:cxn>
                  <a:cxn ang="0">
                    <a:pos x="58" y="49"/>
                  </a:cxn>
                  <a:cxn ang="0">
                    <a:pos x="96" y="32"/>
                  </a:cxn>
                  <a:cxn ang="0">
                    <a:pos x="53" y="33"/>
                  </a:cxn>
                </a:cxnLst>
                <a:rect l="0" t="0" r="r" b="b"/>
                <a:pathLst>
                  <a:path w="97" h="53">
                    <a:moveTo>
                      <a:pt x="53" y="33"/>
                    </a:moveTo>
                    <a:cubicBezTo>
                      <a:pt x="53" y="33"/>
                      <a:pt x="53" y="33"/>
                      <a:pt x="53" y="33"/>
                    </a:cubicBezTo>
                    <a:cubicBezTo>
                      <a:pt x="53" y="33"/>
                      <a:pt x="53" y="33"/>
                      <a:pt x="53" y="33"/>
                    </a:cubicBezTo>
                    <a:cubicBezTo>
                      <a:pt x="53" y="32"/>
                      <a:pt x="53" y="32"/>
                      <a:pt x="53" y="32"/>
                    </a:cubicBezTo>
                    <a:cubicBezTo>
                      <a:pt x="47" y="33"/>
                      <a:pt x="42" y="34"/>
                      <a:pt x="39" y="33"/>
                    </a:cubicBezTo>
                    <a:cubicBezTo>
                      <a:pt x="31" y="31"/>
                      <a:pt x="7" y="26"/>
                      <a:pt x="7" y="26"/>
                    </a:cubicBezTo>
                    <a:cubicBezTo>
                      <a:pt x="7" y="26"/>
                      <a:pt x="39" y="32"/>
                      <a:pt x="42" y="32"/>
                    </a:cubicBezTo>
                    <a:cubicBezTo>
                      <a:pt x="46" y="31"/>
                      <a:pt x="70" y="25"/>
                      <a:pt x="74" y="25"/>
                    </a:cubicBezTo>
                    <a:cubicBezTo>
                      <a:pt x="75" y="25"/>
                      <a:pt x="81" y="24"/>
                      <a:pt x="87" y="23"/>
                    </a:cubicBezTo>
                    <a:cubicBezTo>
                      <a:pt x="71" y="20"/>
                      <a:pt x="53" y="18"/>
                      <a:pt x="54" y="14"/>
                    </a:cubicBezTo>
                    <a:cubicBezTo>
                      <a:pt x="54" y="9"/>
                      <a:pt x="79" y="14"/>
                      <a:pt x="97" y="17"/>
                    </a:cubicBezTo>
                    <a:cubicBezTo>
                      <a:pt x="85" y="11"/>
                      <a:pt x="69" y="5"/>
                      <a:pt x="62" y="0"/>
                    </a:cubicBezTo>
                    <a:cubicBezTo>
                      <a:pt x="62" y="0"/>
                      <a:pt x="62" y="0"/>
                      <a:pt x="62" y="0"/>
                    </a:cubicBezTo>
                    <a:cubicBezTo>
                      <a:pt x="62" y="4"/>
                      <a:pt x="62" y="4"/>
                      <a:pt x="56" y="5"/>
                    </a:cubicBezTo>
                    <a:cubicBezTo>
                      <a:pt x="49" y="6"/>
                      <a:pt x="43" y="6"/>
                      <a:pt x="37" y="7"/>
                    </a:cubicBezTo>
                    <a:cubicBezTo>
                      <a:pt x="31" y="9"/>
                      <a:pt x="26" y="15"/>
                      <a:pt x="21" y="16"/>
                    </a:cubicBezTo>
                    <a:cubicBezTo>
                      <a:pt x="16" y="17"/>
                      <a:pt x="15" y="22"/>
                      <a:pt x="9" y="24"/>
                    </a:cubicBezTo>
                    <a:cubicBezTo>
                      <a:pt x="3" y="25"/>
                      <a:pt x="0" y="24"/>
                      <a:pt x="0" y="24"/>
                    </a:cubicBezTo>
                    <a:cubicBezTo>
                      <a:pt x="0" y="24"/>
                      <a:pt x="6" y="31"/>
                      <a:pt x="13" y="33"/>
                    </a:cubicBezTo>
                    <a:cubicBezTo>
                      <a:pt x="19" y="34"/>
                      <a:pt x="23" y="42"/>
                      <a:pt x="25" y="44"/>
                    </a:cubicBezTo>
                    <a:cubicBezTo>
                      <a:pt x="33" y="53"/>
                      <a:pt x="46" y="49"/>
                      <a:pt x="46" y="49"/>
                    </a:cubicBezTo>
                    <a:cubicBezTo>
                      <a:pt x="55" y="46"/>
                      <a:pt x="55" y="46"/>
                      <a:pt x="55" y="46"/>
                    </a:cubicBezTo>
                    <a:cubicBezTo>
                      <a:pt x="55" y="46"/>
                      <a:pt x="56" y="47"/>
                      <a:pt x="58" y="49"/>
                    </a:cubicBezTo>
                    <a:cubicBezTo>
                      <a:pt x="63" y="44"/>
                      <a:pt x="82" y="38"/>
                      <a:pt x="96" y="32"/>
                    </a:cubicBezTo>
                    <a:cubicBezTo>
                      <a:pt x="78" y="34"/>
                      <a:pt x="53" y="38"/>
                      <a:pt x="53" y="3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8" name="Freeform 49"/>
              <p:cNvSpPr>
                <a:spLocks/>
              </p:cNvSpPr>
              <p:nvPr/>
            </p:nvSpPr>
            <p:spPr bwMode="auto">
              <a:xfrm>
                <a:off x="6840538" y="1473200"/>
                <a:ext cx="315913" cy="41275"/>
              </a:xfrm>
              <a:custGeom>
                <a:avLst/>
                <a:gdLst/>
                <a:ahLst/>
                <a:cxnLst>
                  <a:cxn ang="0">
                    <a:pos x="63" y="4"/>
                  </a:cxn>
                  <a:cxn ang="0">
                    <a:pos x="64" y="4"/>
                  </a:cxn>
                  <a:cxn ang="0">
                    <a:pos x="68" y="4"/>
                  </a:cxn>
                  <a:cxn ang="0">
                    <a:pos x="70" y="3"/>
                  </a:cxn>
                  <a:cxn ang="0">
                    <a:pos x="84" y="1"/>
                  </a:cxn>
                  <a:cxn ang="0">
                    <a:pos x="80" y="0"/>
                  </a:cxn>
                  <a:cxn ang="0">
                    <a:pos x="67" y="2"/>
                  </a:cxn>
                  <a:cxn ang="0">
                    <a:pos x="35" y="9"/>
                  </a:cxn>
                  <a:cxn ang="0">
                    <a:pos x="0" y="3"/>
                  </a:cxn>
                  <a:cxn ang="0">
                    <a:pos x="32" y="10"/>
                  </a:cxn>
                  <a:cxn ang="0">
                    <a:pos x="46" y="9"/>
                  </a:cxn>
                  <a:cxn ang="0">
                    <a:pos x="63" y="4"/>
                  </a:cxn>
                </a:cxnLst>
                <a:rect l="0" t="0" r="r" b="b"/>
                <a:pathLst>
                  <a:path w="84" h="11">
                    <a:moveTo>
                      <a:pt x="63" y="4"/>
                    </a:moveTo>
                    <a:cubicBezTo>
                      <a:pt x="64" y="4"/>
                      <a:pt x="64" y="4"/>
                      <a:pt x="64" y="4"/>
                    </a:cubicBezTo>
                    <a:cubicBezTo>
                      <a:pt x="65" y="4"/>
                      <a:pt x="66" y="4"/>
                      <a:pt x="68" y="4"/>
                    </a:cubicBezTo>
                    <a:cubicBezTo>
                      <a:pt x="68" y="4"/>
                      <a:pt x="69" y="4"/>
                      <a:pt x="70" y="3"/>
                    </a:cubicBezTo>
                    <a:cubicBezTo>
                      <a:pt x="74" y="3"/>
                      <a:pt x="80" y="2"/>
                      <a:pt x="84" y="1"/>
                    </a:cubicBezTo>
                    <a:cubicBezTo>
                      <a:pt x="83" y="1"/>
                      <a:pt x="82" y="0"/>
                      <a:pt x="80" y="0"/>
                    </a:cubicBezTo>
                    <a:cubicBezTo>
                      <a:pt x="74" y="1"/>
                      <a:pt x="68" y="2"/>
                      <a:pt x="67" y="2"/>
                    </a:cubicBezTo>
                    <a:cubicBezTo>
                      <a:pt x="63" y="2"/>
                      <a:pt x="39" y="8"/>
                      <a:pt x="35" y="9"/>
                    </a:cubicBezTo>
                    <a:cubicBezTo>
                      <a:pt x="32" y="9"/>
                      <a:pt x="0" y="3"/>
                      <a:pt x="0" y="3"/>
                    </a:cubicBezTo>
                    <a:cubicBezTo>
                      <a:pt x="0" y="3"/>
                      <a:pt x="24" y="8"/>
                      <a:pt x="32" y="10"/>
                    </a:cubicBezTo>
                    <a:cubicBezTo>
                      <a:pt x="35" y="11"/>
                      <a:pt x="40" y="10"/>
                      <a:pt x="46" y="9"/>
                    </a:cubicBezTo>
                    <a:cubicBezTo>
                      <a:pt x="47" y="7"/>
                      <a:pt x="54" y="5"/>
                      <a:pt x="63" y="4"/>
                    </a:cubicBezTo>
                    <a:close/>
                  </a:path>
                </a:pathLst>
              </a:custGeom>
              <a:solidFill>
                <a:srgbClr val="61B5CC"/>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9" name="Freeform 98"/>
              <p:cNvSpPr>
                <a:spLocks/>
              </p:cNvSpPr>
              <p:nvPr/>
            </p:nvSpPr>
            <p:spPr bwMode="auto">
              <a:xfrm>
                <a:off x="7091363" y="1533525"/>
                <a:ext cx="155575" cy="173038"/>
              </a:xfrm>
              <a:custGeom>
                <a:avLst/>
                <a:gdLst/>
                <a:ahLst/>
                <a:cxnLst>
                  <a:cxn ang="0">
                    <a:pos x="32" y="6"/>
                  </a:cxn>
                  <a:cxn ang="0">
                    <a:pos x="4" y="43"/>
                  </a:cxn>
                  <a:cxn ang="0">
                    <a:pos x="36" y="13"/>
                  </a:cxn>
                  <a:cxn ang="0">
                    <a:pos x="41" y="0"/>
                  </a:cxn>
                  <a:cxn ang="0">
                    <a:pos x="32" y="6"/>
                  </a:cxn>
                </a:cxnLst>
                <a:rect l="0" t="0" r="r" b="b"/>
                <a:pathLst>
                  <a:path w="41" h="46">
                    <a:moveTo>
                      <a:pt x="32" y="6"/>
                    </a:moveTo>
                    <a:cubicBezTo>
                      <a:pt x="20" y="20"/>
                      <a:pt x="0" y="40"/>
                      <a:pt x="4" y="43"/>
                    </a:cubicBezTo>
                    <a:cubicBezTo>
                      <a:pt x="8" y="46"/>
                      <a:pt x="24" y="26"/>
                      <a:pt x="36" y="13"/>
                    </a:cubicBezTo>
                    <a:cubicBezTo>
                      <a:pt x="38" y="8"/>
                      <a:pt x="40" y="4"/>
                      <a:pt x="41" y="0"/>
                    </a:cubicBezTo>
                    <a:cubicBezTo>
                      <a:pt x="38" y="1"/>
                      <a:pt x="35" y="3"/>
                      <a:pt x="32"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0" name="Freeform 99"/>
              <p:cNvSpPr>
                <a:spLocks/>
              </p:cNvSpPr>
              <p:nvPr/>
            </p:nvSpPr>
            <p:spPr bwMode="auto">
              <a:xfrm>
                <a:off x="7351713" y="1492250"/>
                <a:ext cx="127000" cy="41275"/>
              </a:xfrm>
              <a:custGeom>
                <a:avLst/>
                <a:gdLst/>
                <a:ahLst/>
                <a:cxnLst>
                  <a:cxn ang="0">
                    <a:pos x="0" y="2"/>
                  </a:cxn>
                  <a:cxn ang="0">
                    <a:pos x="11" y="8"/>
                  </a:cxn>
                  <a:cxn ang="0">
                    <a:pos x="28" y="11"/>
                  </a:cxn>
                  <a:cxn ang="0">
                    <a:pos x="34" y="4"/>
                  </a:cxn>
                  <a:cxn ang="0">
                    <a:pos x="12" y="0"/>
                  </a:cxn>
                  <a:cxn ang="0">
                    <a:pos x="0" y="2"/>
                  </a:cxn>
                </a:cxnLst>
                <a:rect l="0" t="0" r="r" b="b"/>
                <a:pathLst>
                  <a:path w="34" h="11">
                    <a:moveTo>
                      <a:pt x="0" y="2"/>
                    </a:moveTo>
                    <a:cubicBezTo>
                      <a:pt x="3" y="4"/>
                      <a:pt x="7" y="6"/>
                      <a:pt x="11" y="8"/>
                    </a:cubicBezTo>
                    <a:cubicBezTo>
                      <a:pt x="16" y="9"/>
                      <a:pt x="22" y="10"/>
                      <a:pt x="28" y="11"/>
                    </a:cubicBezTo>
                    <a:cubicBezTo>
                      <a:pt x="30" y="9"/>
                      <a:pt x="32" y="6"/>
                      <a:pt x="34" y="4"/>
                    </a:cubicBezTo>
                    <a:cubicBezTo>
                      <a:pt x="27" y="3"/>
                      <a:pt x="19" y="2"/>
                      <a:pt x="12" y="0"/>
                    </a:cubicBezTo>
                    <a:cubicBezTo>
                      <a:pt x="7" y="1"/>
                      <a:pt x="3" y="1"/>
                      <a:pt x="0"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1" name="Freeform 100"/>
              <p:cNvSpPr>
                <a:spLocks/>
              </p:cNvSpPr>
              <p:nvPr/>
            </p:nvSpPr>
            <p:spPr bwMode="auto">
              <a:xfrm>
                <a:off x="7324725" y="1262063"/>
                <a:ext cx="153988" cy="177800"/>
              </a:xfrm>
              <a:custGeom>
                <a:avLst/>
                <a:gdLst/>
                <a:ahLst/>
                <a:cxnLst>
                  <a:cxn ang="0">
                    <a:pos x="9" y="41"/>
                  </a:cxn>
                  <a:cxn ang="0">
                    <a:pos x="37" y="4"/>
                  </a:cxn>
                  <a:cxn ang="0">
                    <a:pos x="5" y="34"/>
                  </a:cxn>
                  <a:cxn ang="0">
                    <a:pos x="0" y="47"/>
                  </a:cxn>
                  <a:cxn ang="0">
                    <a:pos x="9" y="41"/>
                  </a:cxn>
                </a:cxnLst>
                <a:rect l="0" t="0" r="r" b="b"/>
                <a:pathLst>
                  <a:path w="41" h="47">
                    <a:moveTo>
                      <a:pt x="9" y="41"/>
                    </a:moveTo>
                    <a:cubicBezTo>
                      <a:pt x="21" y="27"/>
                      <a:pt x="41" y="7"/>
                      <a:pt x="37" y="4"/>
                    </a:cubicBezTo>
                    <a:cubicBezTo>
                      <a:pt x="33" y="0"/>
                      <a:pt x="17" y="21"/>
                      <a:pt x="5" y="34"/>
                    </a:cubicBezTo>
                    <a:cubicBezTo>
                      <a:pt x="3" y="39"/>
                      <a:pt x="1" y="43"/>
                      <a:pt x="0" y="47"/>
                    </a:cubicBezTo>
                    <a:cubicBezTo>
                      <a:pt x="3" y="45"/>
                      <a:pt x="6" y="44"/>
                      <a:pt x="9" y="4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2" name="Freeform 101"/>
              <p:cNvSpPr>
                <a:spLocks/>
              </p:cNvSpPr>
              <p:nvPr/>
            </p:nvSpPr>
            <p:spPr bwMode="auto">
              <a:xfrm>
                <a:off x="7310438" y="1547813"/>
                <a:ext cx="33338" cy="79375"/>
              </a:xfrm>
              <a:custGeom>
                <a:avLst/>
                <a:gdLst/>
                <a:ahLst/>
                <a:cxnLst>
                  <a:cxn ang="0">
                    <a:pos x="6" y="8"/>
                  </a:cxn>
                  <a:cxn ang="0">
                    <a:pos x="0" y="0"/>
                  </a:cxn>
                  <a:cxn ang="0">
                    <a:pos x="0" y="13"/>
                  </a:cxn>
                  <a:cxn ang="0">
                    <a:pos x="3" y="21"/>
                  </a:cxn>
                  <a:cxn ang="0">
                    <a:pos x="9" y="17"/>
                  </a:cxn>
                  <a:cxn ang="0">
                    <a:pos x="6" y="8"/>
                  </a:cxn>
                </a:cxnLst>
                <a:rect l="0" t="0" r="r" b="b"/>
                <a:pathLst>
                  <a:path w="9" h="21">
                    <a:moveTo>
                      <a:pt x="6" y="8"/>
                    </a:moveTo>
                    <a:cubicBezTo>
                      <a:pt x="4" y="5"/>
                      <a:pt x="2" y="2"/>
                      <a:pt x="0" y="0"/>
                    </a:cubicBezTo>
                    <a:cubicBezTo>
                      <a:pt x="0" y="4"/>
                      <a:pt x="0" y="8"/>
                      <a:pt x="0" y="13"/>
                    </a:cubicBezTo>
                    <a:cubicBezTo>
                      <a:pt x="1" y="15"/>
                      <a:pt x="2" y="18"/>
                      <a:pt x="3" y="21"/>
                    </a:cubicBezTo>
                    <a:cubicBezTo>
                      <a:pt x="5" y="20"/>
                      <a:pt x="7" y="18"/>
                      <a:pt x="9" y="17"/>
                    </a:cubicBezTo>
                    <a:cubicBezTo>
                      <a:pt x="8" y="14"/>
                      <a:pt x="7" y="11"/>
                      <a:pt x="6"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3" name="Freeform 102"/>
              <p:cNvSpPr>
                <a:spLocks/>
              </p:cNvSpPr>
              <p:nvPr/>
            </p:nvSpPr>
            <p:spPr bwMode="auto">
              <a:xfrm>
                <a:off x="7173913" y="1217613"/>
                <a:ext cx="87313" cy="203200"/>
              </a:xfrm>
              <a:custGeom>
                <a:avLst/>
                <a:gdLst/>
                <a:ahLst/>
                <a:cxnLst>
                  <a:cxn ang="0">
                    <a:pos x="17" y="47"/>
                  </a:cxn>
                  <a:cxn ang="0">
                    <a:pos x="23" y="54"/>
                  </a:cxn>
                  <a:cxn ang="0">
                    <a:pos x="23" y="42"/>
                  </a:cxn>
                  <a:cxn ang="0">
                    <a:pos x="5" y="2"/>
                  </a:cxn>
                  <a:cxn ang="0">
                    <a:pos x="14" y="39"/>
                  </a:cxn>
                  <a:cxn ang="0">
                    <a:pos x="17" y="47"/>
                  </a:cxn>
                </a:cxnLst>
                <a:rect l="0" t="0" r="r" b="b"/>
                <a:pathLst>
                  <a:path w="23" h="54">
                    <a:moveTo>
                      <a:pt x="17" y="47"/>
                    </a:moveTo>
                    <a:cubicBezTo>
                      <a:pt x="19" y="50"/>
                      <a:pt x="21" y="52"/>
                      <a:pt x="23" y="54"/>
                    </a:cubicBezTo>
                    <a:cubicBezTo>
                      <a:pt x="23" y="51"/>
                      <a:pt x="23" y="47"/>
                      <a:pt x="23" y="42"/>
                    </a:cubicBezTo>
                    <a:cubicBezTo>
                      <a:pt x="17" y="25"/>
                      <a:pt x="10" y="0"/>
                      <a:pt x="5" y="2"/>
                    </a:cubicBezTo>
                    <a:cubicBezTo>
                      <a:pt x="0" y="4"/>
                      <a:pt x="8" y="23"/>
                      <a:pt x="14" y="39"/>
                    </a:cubicBezTo>
                    <a:cubicBezTo>
                      <a:pt x="15" y="42"/>
                      <a:pt x="16" y="44"/>
                      <a:pt x="17" y="47"/>
                    </a:cubicBezTo>
                    <a:close/>
                  </a:path>
                </a:pathLst>
              </a:custGeom>
              <a:solidFill>
                <a:srgbClr val="347F9F"/>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4" name="Freeform 103"/>
              <p:cNvSpPr>
                <a:spLocks/>
              </p:cNvSpPr>
              <p:nvPr/>
            </p:nvSpPr>
            <p:spPr bwMode="auto">
              <a:xfrm>
                <a:off x="7013575" y="1420813"/>
                <a:ext cx="206375" cy="60325"/>
              </a:xfrm>
              <a:custGeom>
                <a:avLst/>
                <a:gdLst/>
                <a:ahLst/>
                <a:cxnLst>
                  <a:cxn ang="0">
                    <a:pos x="1" y="5"/>
                  </a:cxn>
                  <a:cxn ang="0">
                    <a:pos x="34" y="14"/>
                  </a:cxn>
                  <a:cxn ang="0">
                    <a:pos x="38" y="15"/>
                  </a:cxn>
                  <a:cxn ang="0">
                    <a:pos x="43" y="16"/>
                  </a:cxn>
                  <a:cxn ang="0">
                    <a:pos x="55" y="14"/>
                  </a:cxn>
                  <a:cxn ang="0">
                    <a:pos x="44" y="8"/>
                  </a:cxn>
                  <a:cxn ang="0">
                    <a:pos x="1" y="5"/>
                  </a:cxn>
                </a:cxnLst>
                <a:rect l="0" t="0" r="r" b="b"/>
                <a:pathLst>
                  <a:path w="55" h="16">
                    <a:moveTo>
                      <a:pt x="1" y="5"/>
                    </a:moveTo>
                    <a:cubicBezTo>
                      <a:pt x="0" y="9"/>
                      <a:pt x="18" y="11"/>
                      <a:pt x="34" y="14"/>
                    </a:cubicBezTo>
                    <a:cubicBezTo>
                      <a:pt x="36" y="14"/>
                      <a:pt x="37" y="15"/>
                      <a:pt x="38" y="15"/>
                    </a:cubicBezTo>
                    <a:cubicBezTo>
                      <a:pt x="40" y="15"/>
                      <a:pt x="41" y="15"/>
                      <a:pt x="43" y="16"/>
                    </a:cubicBezTo>
                    <a:cubicBezTo>
                      <a:pt x="47" y="15"/>
                      <a:pt x="52" y="14"/>
                      <a:pt x="55" y="14"/>
                    </a:cubicBezTo>
                    <a:cubicBezTo>
                      <a:pt x="52" y="12"/>
                      <a:pt x="48" y="10"/>
                      <a:pt x="44" y="8"/>
                    </a:cubicBezTo>
                    <a:cubicBezTo>
                      <a:pt x="26" y="5"/>
                      <a:pt x="1" y="0"/>
                      <a:pt x="1" y="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5" name="Freeform 104"/>
              <p:cNvSpPr>
                <a:spLocks/>
              </p:cNvSpPr>
              <p:nvPr/>
            </p:nvSpPr>
            <p:spPr bwMode="auto">
              <a:xfrm>
                <a:off x="7396163" y="1454150"/>
                <a:ext cx="128588" cy="11113"/>
              </a:xfrm>
              <a:custGeom>
                <a:avLst/>
                <a:gdLst/>
                <a:ahLst/>
                <a:cxnLst>
                  <a:cxn ang="0">
                    <a:pos x="0" y="3"/>
                  </a:cxn>
                  <a:cxn ang="0">
                    <a:pos x="34" y="0"/>
                  </a:cxn>
                  <a:cxn ang="0">
                    <a:pos x="34" y="0"/>
                  </a:cxn>
                  <a:cxn ang="0">
                    <a:pos x="0" y="3"/>
                  </a:cxn>
                </a:cxnLst>
                <a:rect l="0" t="0" r="r" b="b"/>
                <a:pathLst>
                  <a:path w="34" h="3">
                    <a:moveTo>
                      <a:pt x="0" y="3"/>
                    </a:moveTo>
                    <a:cubicBezTo>
                      <a:pt x="11" y="2"/>
                      <a:pt x="25" y="0"/>
                      <a:pt x="34" y="0"/>
                    </a:cubicBezTo>
                    <a:cubicBezTo>
                      <a:pt x="34" y="0"/>
                      <a:pt x="34" y="0"/>
                      <a:pt x="34" y="0"/>
                    </a:cubicBezTo>
                    <a:cubicBezTo>
                      <a:pt x="25" y="0"/>
                      <a:pt x="11" y="2"/>
                      <a:pt x="0"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6" name="Freeform 105"/>
              <p:cNvSpPr>
                <a:spLocks/>
              </p:cNvSpPr>
              <p:nvPr/>
            </p:nvSpPr>
            <p:spPr bwMode="auto">
              <a:xfrm>
                <a:off x="7129463" y="1281113"/>
                <a:ext cx="7938" cy="14288"/>
              </a:xfrm>
              <a:custGeom>
                <a:avLst/>
                <a:gdLst/>
                <a:ahLst/>
                <a:cxnLst>
                  <a:cxn ang="0">
                    <a:pos x="2" y="4"/>
                  </a:cxn>
                  <a:cxn ang="0">
                    <a:pos x="0" y="0"/>
                  </a:cxn>
                  <a:cxn ang="0">
                    <a:pos x="2" y="4"/>
                  </a:cxn>
                </a:cxnLst>
                <a:rect l="0" t="0" r="r" b="b"/>
                <a:pathLst>
                  <a:path w="2" h="4">
                    <a:moveTo>
                      <a:pt x="2" y="4"/>
                    </a:moveTo>
                    <a:cubicBezTo>
                      <a:pt x="1" y="3"/>
                      <a:pt x="1" y="1"/>
                      <a:pt x="0" y="0"/>
                    </a:cubicBezTo>
                    <a:cubicBezTo>
                      <a:pt x="1" y="1"/>
                      <a:pt x="1" y="3"/>
                      <a:pt x="2" y="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7" name="Freeform 106"/>
              <p:cNvSpPr>
                <a:spLocks/>
              </p:cNvSpPr>
              <p:nvPr/>
            </p:nvSpPr>
            <p:spPr bwMode="auto">
              <a:xfrm>
                <a:off x="7126288" y="1270000"/>
                <a:ext cx="1588" cy="3175"/>
              </a:xfrm>
              <a:custGeom>
                <a:avLst/>
                <a:gdLst/>
                <a:ahLst/>
                <a:cxnLst>
                  <a:cxn ang="0">
                    <a:pos x="0" y="1"/>
                  </a:cxn>
                  <a:cxn ang="0">
                    <a:pos x="0" y="0"/>
                  </a:cxn>
                  <a:cxn ang="0">
                    <a:pos x="0" y="1"/>
                  </a:cxn>
                </a:cxnLst>
                <a:rect l="0" t="0" r="r" b="b"/>
                <a:pathLst>
                  <a:path h="1">
                    <a:moveTo>
                      <a:pt x="0" y="1"/>
                    </a:moveTo>
                    <a:cubicBezTo>
                      <a:pt x="0" y="1"/>
                      <a:pt x="0" y="1"/>
                      <a:pt x="0" y="0"/>
                    </a:cubicBezTo>
                    <a:cubicBezTo>
                      <a:pt x="0" y="1"/>
                      <a:pt x="0" y="1"/>
                      <a:pt x="0"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8" name="Freeform 107"/>
              <p:cNvSpPr>
                <a:spLocks/>
              </p:cNvSpPr>
              <p:nvPr/>
            </p:nvSpPr>
            <p:spPr bwMode="auto">
              <a:xfrm>
                <a:off x="7148513" y="1311275"/>
                <a:ext cx="7938" cy="11113"/>
              </a:xfrm>
              <a:custGeom>
                <a:avLst/>
                <a:gdLst/>
                <a:ahLst/>
                <a:cxnLst>
                  <a:cxn ang="0">
                    <a:pos x="2" y="3"/>
                  </a:cxn>
                  <a:cxn ang="0">
                    <a:pos x="0" y="0"/>
                  </a:cxn>
                  <a:cxn ang="0">
                    <a:pos x="2" y="3"/>
                  </a:cxn>
                </a:cxnLst>
                <a:rect l="0" t="0" r="r" b="b"/>
                <a:pathLst>
                  <a:path w="2" h="3">
                    <a:moveTo>
                      <a:pt x="2" y="3"/>
                    </a:moveTo>
                    <a:cubicBezTo>
                      <a:pt x="1" y="2"/>
                      <a:pt x="1" y="1"/>
                      <a:pt x="0" y="0"/>
                    </a:cubicBezTo>
                    <a:cubicBezTo>
                      <a:pt x="1" y="1"/>
                      <a:pt x="1" y="2"/>
                      <a:pt x="2"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9" name="Freeform 108"/>
              <p:cNvSpPr>
                <a:spLocks/>
              </p:cNvSpPr>
              <p:nvPr/>
            </p:nvSpPr>
            <p:spPr bwMode="auto">
              <a:xfrm>
                <a:off x="7167563" y="1709738"/>
                <a:ext cx="25400" cy="26988"/>
              </a:xfrm>
              <a:custGeom>
                <a:avLst/>
                <a:gdLst/>
                <a:ahLst/>
                <a:cxnLst>
                  <a:cxn ang="0">
                    <a:pos x="0" y="6"/>
                  </a:cxn>
                  <a:cxn ang="0">
                    <a:pos x="0" y="6"/>
                  </a:cxn>
                  <a:cxn ang="0">
                    <a:pos x="0" y="6"/>
                  </a:cxn>
                  <a:cxn ang="0">
                    <a:pos x="7" y="0"/>
                  </a:cxn>
                  <a:cxn ang="0">
                    <a:pos x="0" y="6"/>
                  </a:cxn>
                </a:cxnLst>
                <a:rect l="0" t="0" r="r" b="b"/>
                <a:pathLst>
                  <a:path w="7" h="7">
                    <a:moveTo>
                      <a:pt x="0" y="6"/>
                    </a:moveTo>
                    <a:cubicBezTo>
                      <a:pt x="0" y="6"/>
                      <a:pt x="0" y="6"/>
                      <a:pt x="0" y="6"/>
                    </a:cubicBezTo>
                    <a:cubicBezTo>
                      <a:pt x="0" y="6"/>
                      <a:pt x="0" y="6"/>
                      <a:pt x="0" y="6"/>
                    </a:cubicBezTo>
                    <a:cubicBezTo>
                      <a:pt x="2" y="7"/>
                      <a:pt x="4" y="4"/>
                      <a:pt x="7" y="0"/>
                    </a:cubicBezTo>
                    <a:cubicBezTo>
                      <a:pt x="4" y="4"/>
                      <a:pt x="2" y="7"/>
                      <a:pt x="0"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0" name="Freeform 109"/>
              <p:cNvSpPr>
                <a:spLocks/>
              </p:cNvSpPr>
              <p:nvPr/>
            </p:nvSpPr>
            <p:spPr bwMode="auto">
              <a:xfrm>
                <a:off x="7359650" y="1277938"/>
                <a:ext cx="11113" cy="14288"/>
              </a:xfrm>
              <a:custGeom>
                <a:avLst/>
                <a:gdLst/>
                <a:ahLst/>
                <a:cxnLst>
                  <a:cxn ang="0">
                    <a:pos x="0" y="4"/>
                  </a:cxn>
                  <a:cxn ang="0">
                    <a:pos x="3" y="0"/>
                  </a:cxn>
                  <a:cxn ang="0">
                    <a:pos x="0" y="4"/>
                  </a:cxn>
                </a:cxnLst>
                <a:rect l="0" t="0" r="r" b="b"/>
                <a:pathLst>
                  <a:path w="3" h="4">
                    <a:moveTo>
                      <a:pt x="0" y="4"/>
                    </a:moveTo>
                    <a:cubicBezTo>
                      <a:pt x="1" y="3"/>
                      <a:pt x="2" y="1"/>
                      <a:pt x="3" y="0"/>
                    </a:cubicBezTo>
                    <a:cubicBezTo>
                      <a:pt x="2" y="1"/>
                      <a:pt x="1" y="3"/>
                      <a:pt x="0" y="4"/>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1" name="Freeform 110"/>
              <p:cNvSpPr>
                <a:spLocks/>
              </p:cNvSpPr>
              <p:nvPr/>
            </p:nvSpPr>
            <p:spPr bwMode="auto">
              <a:xfrm>
                <a:off x="7377113" y="1250950"/>
                <a:ext cx="7938" cy="11113"/>
              </a:xfrm>
              <a:custGeom>
                <a:avLst/>
                <a:gdLst/>
                <a:ahLst/>
                <a:cxnLst>
                  <a:cxn ang="0">
                    <a:pos x="0" y="3"/>
                  </a:cxn>
                  <a:cxn ang="0">
                    <a:pos x="2" y="0"/>
                  </a:cxn>
                  <a:cxn ang="0">
                    <a:pos x="0" y="3"/>
                  </a:cxn>
                </a:cxnLst>
                <a:rect l="0" t="0" r="r" b="b"/>
                <a:pathLst>
                  <a:path w="2" h="3">
                    <a:moveTo>
                      <a:pt x="0" y="3"/>
                    </a:moveTo>
                    <a:cubicBezTo>
                      <a:pt x="1" y="2"/>
                      <a:pt x="1" y="1"/>
                      <a:pt x="2" y="0"/>
                    </a:cubicBezTo>
                    <a:cubicBezTo>
                      <a:pt x="1" y="1"/>
                      <a:pt x="1" y="2"/>
                      <a:pt x="0" y="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2" name="Freeform 111"/>
              <p:cNvSpPr>
                <a:spLocks/>
              </p:cNvSpPr>
              <p:nvPr/>
            </p:nvSpPr>
            <p:spPr bwMode="auto">
              <a:xfrm>
                <a:off x="7318375" y="1292225"/>
                <a:ext cx="41275" cy="87313"/>
              </a:xfrm>
              <a:custGeom>
                <a:avLst/>
                <a:gdLst/>
                <a:ahLst/>
                <a:cxnLst>
                  <a:cxn ang="0">
                    <a:pos x="11" y="0"/>
                  </a:cxn>
                  <a:cxn ang="0">
                    <a:pos x="0" y="23"/>
                  </a:cxn>
                  <a:cxn ang="0">
                    <a:pos x="0" y="23"/>
                  </a:cxn>
                  <a:cxn ang="0">
                    <a:pos x="11" y="0"/>
                  </a:cxn>
                </a:cxnLst>
                <a:rect l="0" t="0" r="r" b="b"/>
                <a:pathLst>
                  <a:path w="11" h="23">
                    <a:moveTo>
                      <a:pt x="11" y="0"/>
                    </a:moveTo>
                    <a:cubicBezTo>
                      <a:pt x="8" y="8"/>
                      <a:pt x="4" y="16"/>
                      <a:pt x="0" y="23"/>
                    </a:cubicBezTo>
                    <a:cubicBezTo>
                      <a:pt x="0" y="23"/>
                      <a:pt x="0" y="23"/>
                      <a:pt x="0" y="23"/>
                    </a:cubicBezTo>
                    <a:cubicBezTo>
                      <a:pt x="4" y="16"/>
                      <a:pt x="8" y="8"/>
                      <a:pt x="11" y="0"/>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3" name="Freeform 112"/>
              <p:cNvSpPr>
                <a:spLocks/>
              </p:cNvSpPr>
              <p:nvPr/>
            </p:nvSpPr>
            <p:spPr bwMode="auto">
              <a:xfrm>
                <a:off x="7178675" y="1352550"/>
                <a:ext cx="38100" cy="57150"/>
              </a:xfrm>
              <a:custGeom>
                <a:avLst/>
                <a:gdLst/>
                <a:ahLst/>
                <a:cxnLst>
                  <a:cxn ang="0">
                    <a:pos x="10" y="15"/>
                  </a:cxn>
                  <a:cxn ang="0">
                    <a:pos x="0" y="0"/>
                  </a:cxn>
                  <a:cxn ang="0">
                    <a:pos x="3" y="5"/>
                  </a:cxn>
                  <a:cxn ang="0">
                    <a:pos x="10" y="15"/>
                  </a:cxn>
                </a:cxnLst>
                <a:rect l="0" t="0" r="r" b="b"/>
                <a:pathLst>
                  <a:path w="10" h="15">
                    <a:moveTo>
                      <a:pt x="10" y="15"/>
                    </a:moveTo>
                    <a:cubicBezTo>
                      <a:pt x="7" y="10"/>
                      <a:pt x="3" y="5"/>
                      <a:pt x="0" y="0"/>
                    </a:cubicBezTo>
                    <a:cubicBezTo>
                      <a:pt x="1" y="2"/>
                      <a:pt x="2" y="3"/>
                      <a:pt x="3" y="5"/>
                    </a:cubicBezTo>
                    <a:cubicBezTo>
                      <a:pt x="5" y="8"/>
                      <a:pt x="8" y="12"/>
                      <a:pt x="10" y="1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4" name="Freeform 113"/>
              <p:cNvSpPr>
                <a:spLocks/>
              </p:cNvSpPr>
              <p:nvPr/>
            </p:nvSpPr>
            <p:spPr bwMode="auto">
              <a:xfrm>
                <a:off x="7008813" y="1473200"/>
                <a:ext cx="211138" cy="38100"/>
              </a:xfrm>
              <a:custGeom>
                <a:avLst/>
                <a:gdLst/>
                <a:ahLst/>
                <a:cxnLst>
                  <a:cxn ang="0">
                    <a:pos x="25" y="3"/>
                  </a:cxn>
                  <a:cxn ang="0">
                    <a:pos x="23" y="4"/>
                  </a:cxn>
                  <a:cxn ang="0">
                    <a:pos x="18" y="4"/>
                  </a:cxn>
                  <a:cxn ang="0">
                    <a:pos x="1" y="9"/>
                  </a:cxn>
                  <a:cxn ang="0">
                    <a:pos x="1" y="10"/>
                  </a:cxn>
                  <a:cxn ang="0">
                    <a:pos x="1" y="10"/>
                  </a:cxn>
                  <a:cxn ang="0">
                    <a:pos x="56" y="0"/>
                  </a:cxn>
                  <a:cxn ang="0">
                    <a:pos x="56" y="0"/>
                  </a:cxn>
                  <a:cxn ang="0">
                    <a:pos x="44" y="2"/>
                  </a:cxn>
                  <a:cxn ang="0">
                    <a:pos x="25" y="3"/>
                  </a:cxn>
                </a:cxnLst>
                <a:rect l="0" t="0" r="r" b="b"/>
                <a:pathLst>
                  <a:path w="56" h="10">
                    <a:moveTo>
                      <a:pt x="25" y="3"/>
                    </a:moveTo>
                    <a:cubicBezTo>
                      <a:pt x="24" y="4"/>
                      <a:pt x="23" y="4"/>
                      <a:pt x="23" y="4"/>
                    </a:cubicBezTo>
                    <a:cubicBezTo>
                      <a:pt x="21" y="4"/>
                      <a:pt x="20" y="4"/>
                      <a:pt x="18" y="4"/>
                    </a:cubicBezTo>
                    <a:cubicBezTo>
                      <a:pt x="9" y="5"/>
                      <a:pt x="2" y="7"/>
                      <a:pt x="1" y="9"/>
                    </a:cubicBezTo>
                    <a:cubicBezTo>
                      <a:pt x="1" y="9"/>
                      <a:pt x="1" y="9"/>
                      <a:pt x="1" y="10"/>
                    </a:cubicBezTo>
                    <a:cubicBezTo>
                      <a:pt x="1" y="10"/>
                      <a:pt x="1" y="10"/>
                      <a:pt x="1" y="10"/>
                    </a:cubicBezTo>
                    <a:cubicBezTo>
                      <a:pt x="0" y="3"/>
                      <a:pt x="40" y="3"/>
                      <a:pt x="56" y="0"/>
                    </a:cubicBezTo>
                    <a:cubicBezTo>
                      <a:pt x="56" y="0"/>
                      <a:pt x="56" y="0"/>
                      <a:pt x="56" y="0"/>
                    </a:cubicBezTo>
                    <a:cubicBezTo>
                      <a:pt x="53" y="0"/>
                      <a:pt x="48" y="1"/>
                      <a:pt x="44" y="2"/>
                    </a:cubicBezTo>
                    <a:cubicBezTo>
                      <a:pt x="38" y="2"/>
                      <a:pt x="31" y="3"/>
                      <a:pt x="25"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5" name="Freeform 114"/>
              <p:cNvSpPr>
                <a:spLocks/>
              </p:cNvSpPr>
              <p:nvPr/>
            </p:nvSpPr>
            <p:spPr bwMode="auto">
              <a:xfrm>
                <a:off x="7227888" y="1533525"/>
                <a:ext cx="19050" cy="49213"/>
              </a:xfrm>
              <a:custGeom>
                <a:avLst/>
                <a:gdLst/>
                <a:ahLst/>
                <a:cxnLst>
                  <a:cxn ang="0">
                    <a:pos x="5" y="0"/>
                  </a:cxn>
                  <a:cxn ang="0">
                    <a:pos x="5" y="0"/>
                  </a:cxn>
                  <a:cxn ang="0">
                    <a:pos x="0" y="13"/>
                  </a:cxn>
                  <a:cxn ang="0">
                    <a:pos x="0" y="13"/>
                  </a:cxn>
                  <a:cxn ang="0">
                    <a:pos x="5" y="0"/>
                  </a:cxn>
                </a:cxnLst>
                <a:rect l="0" t="0" r="r" b="b"/>
                <a:pathLst>
                  <a:path w="5" h="13">
                    <a:moveTo>
                      <a:pt x="5" y="0"/>
                    </a:moveTo>
                    <a:cubicBezTo>
                      <a:pt x="5" y="0"/>
                      <a:pt x="5" y="0"/>
                      <a:pt x="5" y="0"/>
                    </a:cubicBezTo>
                    <a:cubicBezTo>
                      <a:pt x="4" y="4"/>
                      <a:pt x="2" y="8"/>
                      <a:pt x="0" y="13"/>
                    </a:cubicBezTo>
                    <a:cubicBezTo>
                      <a:pt x="0" y="13"/>
                      <a:pt x="0" y="13"/>
                      <a:pt x="0" y="13"/>
                    </a:cubicBezTo>
                    <a:cubicBezTo>
                      <a:pt x="2" y="8"/>
                      <a:pt x="4" y="4"/>
                      <a:pt x="5"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6" name="Freeform 115"/>
              <p:cNvSpPr>
                <a:spLocks/>
              </p:cNvSpPr>
              <p:nvPr/>
            </p:nvSpPr>
            <p:spPr bwMode="auto">
              <a:xfrm>
                <a:off x="7310438" y="1533525"/>
                <a:ext cx="66675" cy="74613"/>
              </a:xfrm>
              <a:custGeom>
                <a:avLst/>
                <a:gdLst/>
                <a:ahLst/>
                <a:cxnLst>
                  <a:cxn ang="0">
                    <a:pos x="1" y="0"/>
                  </a:cxn>
                  <a:cxn ang="0">
                    <a:pos x="0" y="4"/>
                  </a:cxn>
                  <a:cxn ang="0">
                    <a:pos x="6" y="12"/>
                  </a:cxn>
                  <a:cxn ang="0">
                    <a:pos x="12" y="20"/>
                  </a:cxn>
                  <a:cxn ang="0">
                    <a:pos x="18" y="16"/>
                  </a:cxn>
                  <a:cxn ang="0">
                    <a:pos x="12" y="8"/>
                  </a:cxn>
                  <a:cxn ang="0">
                    <a:pos x="1" y="0"/>
                  </a:cxn>
                </a:cxnLst>
                <a:rect l="0" t="0" r="r" b="b"/>
                <a:pathLst>
                  <a:path w="18" h="20">
                    <a:moveTo>
                      <a:pt x="1" y="0"/>
                    </a:moveTo>
                    <a:cubicBezTo>
                      <a:pt x="0" y="1"/>
                      <a:pt x="0" y="3"/>
                      <a:pt x="0" y="4"/>
                    </a:cubicBezTo>
                    <a:cubicBezTo>
                      <a:pt x="2" y="6"/>
                      <a:pt x="4" y="9"/>
                      <a:pt x="6" y="12"/>
                    </a:cubicBezTo>
                    <a:cubicBezTo>
                      <a:pt x="8" y="15"/>
                      <a:pt x="10" y="17"/>
                      <a:pt x="12" y="20"/>
                    </a:cubicBezTo>
                    <a:cubicBezTo>
                      <a:pt x="14" y="19"/>
                      <a:pt x="16" y="17"/>
                      <a:pt x="18" y="16"/>
                    </a:cubicBezTo>
                    <a:cubicBezTo>
                      <a:pt x="16" y="13"/>
                      <a:pt x="14" y="11"/>
                      <a:pt x="12" y="8"/>
                    </a:cubicBezTo>
                    <a:cubicBezTo>
                      <a:pt x="7" y="4"/>
                      <a:pt x="3" y="1"/>
                      <a:pt x="1"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7" name="Freeform 116"/>
              <p:cNvSpPr>
                <a:spLocks/>
              </p:cNvSpPr>
              <p:nvPr/>
            </p:nvSpPr>
            <p:spPr bwMode="auto">
              <a:xfrm>
                <a:off x="7310438" y="1235075"/>
                <a:ext cx="109538" cy="207963"/>
              </a:xfrm>
              <a:custGeom>
                <a:avLst/>
                <a:gdLst/>
                <a:ahLst/>
                <a:cxnLst>
                  <a:cxn ang="0">
                    <a:pos x="1" y="55"/>
                  </a:cxn>
                  <a:cxn ang="0">
                    <a:pos x="4" y="54"/>
                  </a:cxn>
                  <a:cxn ang="0">
                    <a:pos x="9" y="41"/>
                  </a:cxn>
                  <a:cxn ang="0">
                    <a:pos x="25" y="0"/>
                  </a:cxn>
                  <a:cxn ang="0">
                    <a:pos x="20" y="4"/>
                  </a:cxn>
                  <a:cxn ang="0">
                    <a:pos x="18" y="7"/>
                  </a:cxn>
                  <a:cxn ang="0">
                    <a:pos x="16" y="11"/>
                  </a:cxn>
                  <a:cxn ang="0">
                    <a:pos x="13" y="15"/>
                  </a:cxn>
                  <a:cxn ang="0">
                    <a:pos x="2" y="38"/>
                  </a:cxn>
                  <a:cxn ang="0">
                    <a:pos x="1" y="55"/>
                  </a:cxn>
                </a:cxnLst>
                <a:rect l="0" t="0" r="r" b="b"/>
                <a:pathLst>
                  <a:path w="29" h="55">
                    <a:moveTo>
                      <a:pt x="1" y="55"/>
                    </a:moveTo>
                    <a:cubicBezTo>
                      <a:pt x="2" y="55"/>
                      <a:pt x="3" y="54"/>
                      <a:pt x="4" y="54"/>
                    </a:cubicBezTo>
                    <a:cubicBezTo>
                      <a:pt x="5" y="50"/>
                      <a:pt x="7" y="46"/>
                      <a:pt x="9" y="41"/>
                    </a:cubicBezTo>
                    <a:cubicBezTo>
                      <a:pt x="17" y="25"/>
                      <a:pt x="29" y="3"/>
                      <a:pt x="25" y="0"/>
                    </a:cubicBezTo>
                    <a:cubicBezTo>
                      <a:pt x="24" y="0"/>
                      <a:pt x="22" y="1"/>
                      <a:pt x="20" y="4"/>
                    </a:cubicBezTo>
                    <a:cubicBezTo>
                      <a:pt x="19" y="5"/>
                      <a:pt x="19" y="6"/>
                      <a:pt x="18" y="7"/>
                    </a:cubicBezTo>
                    <a:cubicBezTo>
                      <a:pt x="17" y="8"/>
                      <a:pt x="16" y="10"/>
                      <a:pt x="16" y="11"/>
                    </a:cubicBezTo>
                    <a:cubicBezTo>
                      <a:pt x="15" y="12"/>
                      <a:pt x="14" y="14"/>
                      <a:pt x="13" y="15"/>
                    </a:cubicBezTo>
                    <a:cubicBezTo>
                      <a:pt x="10" y="23"/>
                      <a:pt x="6" y="31"/>
                      <a:pt x="2" y="38"/>
                    </a:cubicBezTo>
                    <a:cubicBezTo>
                      <a:pt x="1" y="45"/>
                      <a:pt x="0" y="52"/>
                      <a:pt x="1" y="5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8" name="Freeform 117"/>
              <p:cNvSpPr>
                <a:spLocks/>
              </p:cNvSpPr>
              <p:nvPr/>
            </p:nvSpPr>
            <p:spPr bwMode="auto">
              <a:xfrm>
                <a:off x="7156450" y="1530350"/>
                <a:ext cx="104775" cy="206375"/>
              </a:xfrm>
              <a:custGeom>
                <a:avLst/>
                <a:gdLst/>
                <a:ahLst/>
                <a:cxnLst>
                  <a:cxn ang="0">
                    <a:pos x="27" y="0"/>
                  </a:cxn>
                  <a:cxn ang="0">
                    <a:pos x="24" y="1"/>
                  </a:cxn>
                  <a:cxn ang="0">
                    <a:pos x="19" y="14"/>
                  </a:cxn>
                  <a:cxn ang="0">
                    <a:pos x="3" y="54"/>
                  </a:cxn>
                  <a:cxn ang="0">
                    <a:pos x="3" y="54"/>
                  </a:cxn>
                  <a:cxn ang="0">
                    <a:pos x="10" y="48"/>
                  </a:cxn>
                  <a:cxn ang="0">
                    <a:pos x="26" y="17"/>
                  </a:cxn>
                  <a:cxn ang="0">
                    <a:pos x="27" y="0"/>
                  </a:cxn>
                </a:cxnLst>
                <a:rect l="0" t="0" r="r" b="b"/>
                <a:pathLst>
                  <a:path w="28" h="55">
                    <a:moveTo>
                      <a:pt x="27" y="0"/>
                    </a:moveTo>
                    <a:cubicBezTo>
                      <a:pt x="26" y="0"/>
                      <a:pt x="25" y="1"/>
                      <a:pt x="24" y="1"/>
                    </a:cubicBezTo>
                    <a:cubicBezTo>
                      <a:pt x="23" y="5"/>
                      <a:pt x="21" y="9"/>
                      <a:pt x="19" y="14"/>
                    </a:cubicBezTo>
                    <a:cubicBezTo>
                      <a:pt x="12" y="30"/>
                      <a:pt x="0" y="50"/>
                      <a:pt x="3" y="54"/>
                    </a:cubicBezTo>
                    <a:cubicBezTo>
                      <a:pt x="3" y="54"/>
                      <a:pt x="3" y="54"/>
                      <a:pt x="3" y="54"/>
                    </a:cubicBezTo>
                    <a:cubicBezTo>
                      <a:pt x="5" y="55"/>
                      <a:pt x="7" y="52"/>
                      <a:pt x="10" y="48"/>
                    </a:cubicBezTo>
                    <a:cubicBezTo>
                      <a:pt x="15" y="40"/>
                      <a:pt x="21" y="27"/>
                      <a:pt x="26" y="17"/>
                    </a:cubicBezTo>
                    <a:cubicBezTo>
                      <a:pt x="27" y="9"/>
                      <a:pt x="28" y="3"/>
                      <a:pt x="27"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9" name="Freeform 118"/>
              <p:cNvSpPr>
                <a:spLocks/>
              </p:cNvSpPr>
              <p:nvPr/>
            </p:nvSpPr>
            <p:spPr bwMode="auto">
              <a:xfrm>
                <a:off x="7340600" y="1454150"/>
                <a:ext cx="184150" cy="46038"/>
              </a:xfrm>
              <a:custGeom>
                <a:avLst/>
                <a:gdLst/>
                <a:ahLst/>
                <a:cxnLst>
                  <a:cxn ang="0">
                    <a:pos x="0" y="10"/>
                  </a:cxn>
                  <a:cxn ang="0">
                    <a:pos x="3" y="12"/>
                  </a:cxn>
                  <a:cxn ang="0">
                    <a:pos x="15" y="10"/>
                  </a:cxn>
                  <a:cxn ang="0">
                    <a:pos x="43" y="7"/>
                  </a:cxn>
                  <a:cxn ang="0">
                    <a:pos x="49" y="0"/>
                  </a:cxn>
                  <a:cxn ang="0">
                    <a:pos x="15" y="3"/>
                  </a:cxn>
                  <a:cxn ang="0">
                    <a:pos x="0" y="10"/>
                  </a:cxn>
                </a:cxnLst>
                <a:rect l="0" t="0" r="r" b="b"/>
                <a:pathLst>
                  <a:path w="49" h="12">
                    <a:moveTo>
                      <a:pt x="0" y="10"/>
                    </a:moveTo>
                    <a:cubicBezTo>
                      <a:pt x="1" y="10"/>
                      <a:pt x="2" y="11"/>
                      <a:pt x="3" y="12"/>
                    </a:cubicBezTo>
                    <a:cubicBezTo>
                      <a:pt x="6" y="11"/>
                      <a:pt x="10" y="11"/>
                      <a:pt x="15" y="10"/>
                    </a:cubicBezTo>
                    <a:cubicBezTo>
                      <a:pt x="24" y="9"/>
                      <a:pt x="35" y="8"/>
                      <a:pt x="43" y="7"/>
                    </a:cubicBezTo>
                    <a:cubicBezTo>
                      <a:pt x="45" y="5"/>
                      <a:pt x="47" y="2"/>
                      <a:pt x="49" y="0"/>
                    </a:cubicBezTo>
                    <a:cubicBezTo>
                      <a:pt x="40" y="0"/>
                      <a:pt x="26" y="2"/>
                      <a:pt x="15" y="3"/>
                    </a:cubicBezTo>
                    <a:cubicBezTo>
                      <a:pt x="8" y="5"/>
                      <a:pt x="3" y="8"/>
                      <a:pt x="0" y="1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0" name="Freeform 119"/>
              <p:cNvSpPr>
                <a:spLocks/>
              </p:cNvSpPr>
              <p:nvPr/>
            </p:nvSpPr>
            <p:spPr bwMode="auto">
              <a:xfrm>
                <a:off x="7126288" y="1254125"/>
                <a:ext cx="134938" cy="180975"/>
              </a:xfrm>
              <a:custGeom>
                <a:avLst/>
                <a:gdLst/>
                <a:ahLst/>
                <a:cxnLst>
                  <a:cxn ang="0">
                    <a:pos x="24" y="41"/>
                  </a:cxn>
                  <a:cxn ang="0">
                    <a:pos x="35" y="48"/>
                  </a:cxn>
                  <a:cxn ang="0">
                    <a:pos x="36" y="44"/>
                  </a:cxn>
                  <a:cxn ang="0">
                    <a:pos x="30" y="37"/>
                  </a:cxn>
                  <a:cxn ang="0">
                    <a:pos x="25" y="30"/>
                  </a:cxn>
                  <a:cxn ang="0">
                    <a:pos x="4" y="2"/>
                  </a:cxn>
                  <a:cxn ang="0">
                    <a:pos x="0" y="1"/>
                  </a:cxn>
                  <a:cxn ang="0">
                    <a:pos x="0" y="4"/>
                  </a:cxn>
                  <a:cxn ang="0">
                    <a:pos x="0" y="5"/>
                  </a:cxn>
                  <a:cxn ang="0">
                    <a:pos x="1" y="7"/>
                  </a:cxn>
                  <a:cxn ang="0">
                    <a:pos x="3" y="11"/>
                  </a:cxn>
                  <a:cxn ang="0">
                    <a:pos x="6" y="15"/>
                  </a:cxn>
                  <a:cxn ang="0">
                    <a:pos x="8" y="18"/>
                  </a:cxn>
                  <a:cxn ang="0">
                    <a:pos x="14" y="26"/>
                  </a:cxn>
                  <a:cxn ang="0">
                    <a:pos x="24" y="41"/>
                  </a:cxn>
                </a:cxnLst>
                <a:rect l="0" t="0" r="r" b="b"/>
                <a:pathLst>
                  <a:path w="36" h="48">
                    <a:moveTo>
                      <a:pt x="24" y="41"/>
                    </a:moveTo>
                    <a:cubicBezTo>
                      <a:pt x="29" y="45"/>
                      <a:pt x="33" y="48"/>
                      <a:pt x="35" y="48"/>
                    </a:cubicBezTo>
                    <a:cubicBezTo>
                      <a:pt x="36" y="47"/>
                      <a:pt x="36" y="46"/>
                      <a:pt x="36" y="44"/>
                    </a:cubicBezTo>
                    <a:cubicBezTo>
                      <a:pt x="34" y="42"/>
                      <a:pt x="32" y="40"/>
                      <a:pt x="30" y="37"/>
                    </a:cubicBezTo>
                    <a:cubicBezTo>
                      <a:pt x="28" y="35"/>
                      <a:pt x="27" y="32"/>
                      <a:pt x="25" y="30"/>
                    </a:cubicBezTo>
                    <a:cubicBezTo>
                      <a:pt x="18" y="19"/>
                      <a:pt x="9" y="5"/>
                      <a:pt x="4" y="2"/>
                    </a:cubicBezTo>
                    <a:cubicBezTo>
                      <a:pt x="2" y="1"/>
                      <a:pt x="1" y="0"/>
                      <a:pt x="0" y="1"/>
                    </a:cubicBezTo>
                    <a:cubicBezTo>
                      <a:pt x="0" y="1"/>
                      <a:pt x="0" y="3"/>
                      <a:pt x="0" y="4"/>
                    </a:cubicBezTo>
                    <a:cubicBezTo>
                      <a:pt x="0" y="5"/>
                      <a:pt x="0" y="5"/>
                      <a:pt x="0" y="5"/>
                    </a:cubicBezTo>
                    <a:cubicBezTo>
                      <a:pt x="1" y="6"/>
                      <a:pt x="1" y="7"/>
                      <a:pt x="1" y="7"/>
                    </a:cubicBezTo>
                    <a:cubicBezTo>
                      <a:pt x="2" y="8"/>
                      <a:pt x="2" y="10"/>
                      <a:pt x="3" y="11"/>
                    </a:cubicBezTo>
                    <a:cubicBezTo>
                      <a:pt x="4" y="12"/>
                      <a:pt x="5" y="14"/>
                      <a:pt x="6" y="15"/>
                    </a:cubicBezTo>
                    <a:cubicBezTo>
                      <a:pt x="7" y="16"/>
                      <a:pt x="7" y="17"/>
                      <a:pt x="8" y="18"/>
                    </a:cubicBezTo>
                    <a:cubicBezTo>
                      <a:pt x="10" y="21"/>
                      <a:pt x="12" y="24"/>
                      <a:pt x="14" y="26"/>
                    </a:cubicBezTo>
                    <a:cubicBezTo>
                      <a:pt x="17" y="31"/>
                      <a:pt x="21" y="36"/>
                      <a:pt x="24" y="4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1" name="Freeform 120"/>
              <p:cNvSpPr>
                <a:spLocks/>
              </p:cNvSpPr>
              <p:nvPr/>
            </p:nvSpPr>
            <p:spPr bwMode="auto">
              <a:xfrm>
                <a:off x="7008813" y="1473200"/>
                <a:ext cx="222250" cy="57150"/>
              </a:xfrm>
              <a:custGeom>
                <a:avLst/>
                <a:gdLst/>
                <a:ahLst/>
                <a:cxnLst>
                  <a:cxn ang="0">
                    <a:pos x="1" y="10"/>
                  </a:cxn>
                  <a:cxn ang="0">
                    <a:pos x="1" y="10"/>
                  </a:cxn>
                  <a:cxn ang="0">
                    <a:pos x="44" y="9"/>
                  </a:cxn>
                  <a:cxn ang="0">
                    <a:pos x="59" y="2"/>
                  </a:cxn>
                  <a:cxn ang="0">
                    <a:pos x="56" y="0"/>
                  </a:cxn>
                  <a:cxn ang="0">
                    <a:pos x="1" y="10"/>
                  </a:cxn>
                </a:cxnLst>
                <a:rect l="0" t="0" r="r" b="b"/>
                <a:pathLst>
                  <a:path w="59" h="15">
                    <a:moveTo>
                      <a:pt x="1" y="10"/>
                    </a:moveTo>
                    <a:cubicBezTo>
                      <a:pt x="1" y="10"/>
                      <a:pt x="1" y="10"/>
                      <a:pt x="1" y="10"/>
                    </a:cubicBezTo>
                    <a:cubicBezTo>
                      <a:pt x="1" y="15"/>
                      <a:pt x="26" y="11"/>
                      <a:pt x="44" y="9"/>
                    </a:cubicBezTo>
                    <a:cubicBezTo>
                      <a:pt x="51" y="7"/>
                      <a:pt x="56" y="4"/>
                      <a:pt x="59" y="2"/>
                    </a:cubicBezTo>
                    <a:cubicBezTo>
                      <a:pt x="58" y="1"/>
                      <a:pt x="57" y="1"/>
                      <a:pt x="56" y="0"/>
                    </a:cubicBezTo>
                    <a:cubicBezTo>
                      <a:pt x="40" y="3"/>
                      <a:pt x="0" y="3"/>
                      <a:pt x="1" y="1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2" name="Freeform 121"/>
              <p:cNvSpPr>
                <a:spLocks/>
              </p:cNvSpPr>
              <p:nvPr/>
            </p:nvSpPr>
            <p:spPr bwMode="auto">
              <a:xfrm>
                <a:off x="7291388" y="1363663"/>
                <a:ext cx="1588" cy="11113"/>
              </a:xfrm>
              <a:custGeom>
                <a:avLst/>
                <a:gdLst/>
                <a:ahLst/>
                <a:cxnLst>
                  <a:cxn ang="0">
                    <a:pos x="0" y="0"/>
                  </a:cxn>
                  <a:cxn ang="0">
                    <a:pos x="0" y="3"/>
                  </a:cxn>
                  <a:cxn ang="0">
                    <a:pos x="0" y="3"/>
                  </a:cxn>
                  <a:cxn ang="0">
                    <a:pos x="0" y="0"/>
                  </a:cxn>
                </a:cxnLst>
                <a:rect l="0" t="0" r="r" b="b"/>
                <a:pathLst>
                  <a:path h="3">
                    <a:moveTo>
                      <a:pt x="0" y="0"/>
                    </a:moveTo>
                    <a:cubicBezTo>
                      <a:pt x="0" y="1"/>
                      <a:pt x="0" y="2"/>
                      <a:pt x="0" y="3"/>
                    </a:cubicBezTo>
                    <a:cubicBezTo>
                      <a:pt x="0" y="3"/>
                      <a:pt x="0" y="3"/>
                      <a:pt x="0" y="3"/>
                    </a:cubicBezTo>
                    <a:cubicBezTo>
                      <a:pt x="0" y="2"/>
                      <a:pt x="0"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3" name="Freeform 122"/>
              <p:cNvSpPr>
                <a:spLocks/>
              </p:cNvSpPr>
              <p:nvPr/>
            </p:nvSpPr>
            <p:spPr bwMode="auto">
              <a:xfrm>
                <a:off x="7291388" y="1217613"/>
                <a:ext cx="41275" cy="146050"/>
              </a:xfrm>
              <a:custGeom>
                <a:avLst/>
                <a:gdLst/>
                <a:ahLst/>
                <a:cxnLst>
                  <a:cxn ang="0">
                    <a:pos x="11" y="0"/>
                  </a:cxn>
                  <a:cxn ang="0">
                    <a:pos x="0" y="39"/>
                  </a:cxn>
                  <a:cxn ang="0">
                    <a:pos x="11" y="0"/>
                  </a:cxn>
                </a:cxnLst>
                <a:rect l="0" t="0" r="r" b="b"/>
                <a:pathLst>
                  <a:path w="11" h="39">
                    <a:moveTo>
                      <a:pt x="11" y="0"/>
                    </a:moveTo>
                    <a:cubicBezTo>
                      <a:pt x="7" y="1"/>
                      <a:pt x="4" y="22"/>
                      <a:pt x="0" y="39"/>
                    </a:cubicBezTo>
                    <a:cubicBezTo>
                      <a:pt x="4" y="22"/>
                      <a:pt x="7" y="1"/>
                      <a:pt x="11" y="0"/>
                    </a:cubicBezTo>
                    <a:close/>
                  </a:path>
                </a:pathLst>
              </a:custGeom>
              <a:solidFill>
                <a:srgbClr val="347F9F"/>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4" name="Freeform 123"/>
              <p:cNvSpPr>
                <a:spLocks/>
              </p:cNvSpPr>
              <p:nvPr/>
            </p:nvSpPr>
            <p:spPr bwMode="auto">
              <a:xfrm>
                <a:off x="7181850" y="1416050"/>
                <a:ext cx="15875" cy="11113"/>
              </a:xfrm>
              <a:custGeom>
                <a:avLst/>
                <a:gdLst/>
                <a:ahLst/>
                <a:cxnLst>
                  <a:cxn ang="0">
                    <a:pos x="4" y="3"/>
                  </a:cxn>
                  <a:cxn ang="0">
                    <a:pos x="4" y="3"/>
                  </a:cxn>
                  <a:cxn ang="0">
                    <a:pos x="0" y="0"/>
                  </a:cxn>
                  <a:cxn ang="0">
                    <a:pos x="4" y="3"/>
                  </a:cxn>
                </a:cxnLst>
                <a:rect l="0" t="0" r="r" b="b"/>
                <a:pathLst>
                  <a:path w="4" h="3">
                    <a:moveTo>
                      <a:pt x="4" y="3"/>
                    </a:moveTo>
                    <a:cubicBezTo>
                      <a:pt x="4" y="3"/>
                      <a:pt x="4" y="3"/>
                      <a:pt x="4" y="3"/>
                    </a:cubicBezTo>
                    <a:cubicBezTo>
                      <a:pt x="3" y="2"/>
                      <a:pt x="1" y="1"/>
                      <a:pt x="0" y="0"/>
                    </a:cubicBezTo>
                    <a:cubicBezTo>
                      <a:pt x="1" y="1"/>
                      <a:pt x="3" y="2"/>
                      <a:pt x="4"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5" name="Freeform 124"/>
              <p:cNvSpPr>
                <a:spLocks/>
              </p:cNvSpPr>
              <p:nvPr/>
            </p:nvSpPr>
            <p:spPr bwMode="auto">
              <a:xfrm>
                <a:off x="7031038" y="1481138"/>
                <a:ext cx="200025" cy="90488"/>
              </a:xfrm>
              <a:custGeom>
                <a:avLst/>
                <a:gdLst/>
                <a:ahLst/>
                <a:cxnLst>
                  <a:cxn ang="0">
                    <a:pos x="53" y="0"/>
                  </a:cxn>
                  <a:cxn ang="0">
                    <a:pos x="53" y="0"/>
                  </a:cxn>
                  <a:cxn ang="0">
                    <a:pos x="38" y="7"/>
                  </a:cxn>
                  <a:cxn ang="0">
                    <a:pos x="0" y="24"/>
                  </a:cxn>
                  <a:cxn ang="0">
                    <a:pos x="0" y="24"/>
                  </a:cxn>
                  <a:cxn ang="0">
                    <a:pos x="53" y="0"/>
                  </a:cxn>
                </a:cxnLst>
                <a:rect l="0" t="0" r="r" b="b"/>
                <a:pathLst>
                  <a:path w="53" h="24">
                    <a:moveTo>
                      <a:pt x="53" y="0"/>
                    </a:moveTo>
                    <a:cubicBezTo>
                      <a:pt x="53" y="0"/>
                      <a:pt x="53" y="0"/>
                      <a:pt x="53" y="0"/>
                    </a:cubicBezTo>
                    <a:cubicBezTo>
                      <a:pt x="50" y="2"/>
                      <a:pt x="45" y="5"/>
                      <a:pt x="38" y="7"/>
                    </a:cubicBezTo>
                    <a:cubicBezTo>
                      <a:pt x="24" y="13"/>
                      <a:pt x="5" y="19"/>
                      <a:pt x="0" y="24"/>
                    </a:cubicBezTo>
                    <a:cubicBezTo>
                      <a:pt x="0" y="24"/>
                      <a:pt x="0" y="24"/>
                      <a:pt x="0" y="24"/>
                    </a:cubicBezTo>
                    <a:cubicBezTo>
                      <a:pt x="6" y="17"/>
                      <a:pt x="45" y="7"/>
                      <a:pt x="53"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6" name="Freeform 125"/>
              <p:cNvSpPr>
                <a:spLocks/>
              </p:cNvSpPr>
              <p:nvPr/>
            </p:nvSpPr>
            <p:spPr bwMode="auto">
              <a:xfrm>
                <a:off x="7219950" y="1530350"/>
                <a:ext cx="44450" cy="222250"/>
              </a:xfrm>
              <a:custGeom>
                <a:avLst/>
                <a:gdLst/>
                <a:ahLst/>
                <a:cxnLst>
                  <a:cxn ang="0">
                    <a:pos x="10" y="0"/>
                  </a:cxn>
                  <a:cxn ang="0">
                    <a:pos x="10" y="0"/>
                  </a:cxn>
                  <a:cxn ang="0">
                    <a:pos x="9" y="17"/>
                  </a:cxn>
                  <a:cxn ang="0">
                    <a:pos x="3" y="59"/>
                  </a:cxn>
                  <a:cxn ang="0">
                    <a:pos x="10" y="0"/>
                  </a:cxn>
                </a:cxnLst>
                <a:rect l="0" t="0" r="r" b="b"/>
                <a:pathLst>
                  <a:path w="12" h="59">
                    <a:moveTo>
                      <a:pt x="10" y="0"/>
                    </a:moveTo>
                    <a:cubicBezTo>
                      <a:pt x="10" y="0"/>
                      <a:pt x="10" y="0"/>
                      <a:pt x="10" y="0"/>
                    </a:cubicBezTo>
                    <a:cubicBezTo>
                      <a:pt x="11" y="3"/>
                      <a:pt x="10" y="9"/>
                      <a:pt x="9" y="17"/>
                    </a:cubicBezTo>
                    <a:cubicBezTo>
                      <a:pt x="6" y="32"/>
                      <a:pt x="1" y="53"/>
                      <a:pt x="3" y="59"/>
                    </a:cubicBezTo>
                    <a:cubicBezTo>
                      <a:pt x="0" y="50"/>
                      <a:pt x="12" y="10"/>
                      <a:pt x="1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7" name="Freeform 126"/>
              <p:cNvSpPr>
                <a:spLocks/>
              </p:cNvSpPr>
              <p:nvPr/>
            </p:nvSpPr>
            <p:spPr bwMode="auto">
              <a:xfrm>
                <a:off x="7219950" y="1530350"/>
                <a:ext cx="60325" cy="225425"/>
              </a:xfrm>
              <a:custGeom>
                <a:avLst/>
                <a:gdLst/>
                <a:ahLst/>
                <a:cxnLst>
                  <a:cxn ang="0">
                    <a:pos x="12" y="0"/>
                  </a:cxn>
                  <a:cxn ang="0">
                    <a:pos x="10" y="0"/>
                  </a:cxn>
                  <a:cxn ang="0">
                    <a:pos x="3" y="59"/>
                  </a:cxn>
                  <a:cxn ang="0">
                    <a:pos x="4" y="60"/>
                  </a:cxn>
                  <a:cxn ang="0">
                    <a:pos x="6" y="60"/>
                  </a:cxn>
                  <a:cxn ang="0">
                    <a:pos x="13" y="35"/>
                  </a:cxn>
                  <a:cxn ang="0">
                    <a:pos x="12" y="34"/>
                  </a:cxn>
                  <a:cxn ang="0">
                    <a:pos x="14" y="33"/>
                  </a:cxn>
                  <a:cxn ang="0">
                    <a:pos x="16" y="18"/>
                  </a:cxn>
                  <a:cxn ang="0">
                    <a:pos x="12" y="0"/>
                  </a:cxn>
                </a:cxnLst>
                <a:rect l="0" t="0" r="r" b="b"/>
                <a:pathLst>
                  <a:path w="16" h="60">
                    <a:moveTo>
                      <a:pt x="12" y="0"/>
                    </a:moveTo>
                    <a:cubicBezTo>
                      <a:pt x="11" y="0"/>
                      <a:pt x="11" y="0"/>
                      <a:pt x="10" y="0"/>
                    </a:cubicBezTo>
                    <a:cubicBezTo>
                      <a:pt x="12" y="10"/>
                      <a:pt x="0" y="50"/>
                      <a:pt x="3" y="59"/>
                    </a:cubicBezTo>
                    <a:cubicBezTo>
                      <a:pt x="3" y="60"/>
                      <a:pt x="4" y="60"/>
                      <a:pt x="4" y="60"/>
                    </a:cubicBezTo>
                    <a:cubicBezTo>
                      <a:pt x="5" y="60"/>
                      <a:pt x="5" y="60"/>
                      <a:pt x="6" y="60"/>
                    </a:cubicBezTo>
                    <a:cubicBezTo>
                      <a:pt x="9" y="58"/>
                      <a:pt x="11" y="47"/>
                      <a:pt x="13" y="35"/>
                    </a:cubicBezTo>
                    <a:cubicBezTo>
                      <a:pt x="13" y="34"/>
                      <a:pt x="12" y="34"/>
                      <a:pt x="12" y="34"/>
                    </a:cubicBezTo>
                    <a:cubicBezTo>
                      <a:pt x="12" y="33"/>
                      <a:pt x="13" y="33"/>
                      <a:pt x="14" y="33"/>
                    </a:cubicBezTo>
                    <a:cubicBezTo>
                      <a:pt x="15" y="28"/>
                      <a:pt x="16" y="23"/>
                      <a:pt x="16" y="18"/>
                    </a:cubicBezTo>
                    <a:cubicBezTo>
                      <a:pt x="16" y="9"/>
                      <a:pt x="14" y="1"/>
                      <a:pt x="12"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8" name="Freeform 127"/>
              <p:cNvSpPr>
                <a:spLocks/>
              </p:cNvSpPr>
              <p:nvPr/>
            </p:nvSpPr>
            <p:spPr bwMode="auto">
              <a:xfrm>
                <a:off x="7291388" y="1217613"/>
                <a:ext cx="60325" cy="225425"/>
              </a:xfrm>
              <a:custGeom>
                <a:avLst/>
                <a:gdLst/>
                <a:ahLst/>
                <a:cxnLst>
                  <a:cxn ang="0">
                    <a:pos x="4" y="60"/>
                  </a:cxn>
                  <a:cxn ang="0">
                    <a:pos x="6" y="60"/>
                  </a:cxn>
                  <a:cxn ang="0">
                    <a:pos x="7" y="43"/>
                  </a:cxn>
                  <a:cxn ang="0">
                    <a:pos x="7" y="43"/>
                  </a:cxn>
                  <a:cxn ang="0">
                    <a:pos x="12" y="0"/>
                  </a:cxn>
                  <a:cxn ang="0">
                    <a:pos x="11" y="0"/>
                  </a:cxn>
                  <a:cxn ang="0">
                    <a:pos x="0" y="39"/>
                  </a:cxn>
                  <a:cxn ang="0">
                    <a:pos x="0" y="42"/>
                  </a:cxn>
                  <a:cxn ang="0">
                    <a:pos x="4" y="60"/>
                  </a:cxn>
                </a:cxnLst>
                <a:rect l="0" t="0" r="r" b="b"/>
                <a:pathLst>
                  <a:path w="16" h="60">
                    <a:moveTo>
                      <a:pt x="4" y="60"/>
                    </a:moveTo>
                    <a:cubicBezTo>
                      <a:pt x="5" y="60"/>
                      <a:pt x="5" y="60"/>
                      <a:pt x="6" y="60"/>
                    </a:cubicBezTo>
                    <a:cubicBezTo>
                      <a:pt x="5" y="57"/>
                      <a:pt x="6" y="50"/>
                      <a:pt x="7" y="43"/>
                    </a:cubicBezTo>
                    <a:cubicBezTo>
                      <a:pt x="7" y="43"/>
                      <a:pt x="7" y="43"/>
                      <a:pt x="7" y="43"/>
                    </a:cubicBezTo>
                    <a:cubicBezTo>
                      <a:pt x="10" y="25"/>
                      <a:pt x="16" y="1"/>
                      <a:pt x="12" y="0"/>
                    </a:cubicBezTo>
                    <a:cubicBezTo>
                      <a:pt x="11" y="0"/>
                      <a:pt x="11" y="0"/>
                      <a:pt x="11" y="0"/>
                    </a:cubicBezTo>
                    <a:cubicBezTo>
                      <a:pt x="7" y="1"/>
                      <a:pt x="4" y="22"/>
                      <a:pt x="0" y="39"/>
                    </a:cubicBezTo>
                    <a:cubicBezTo>
                      <a:pt x="0" y="40"/>
                      <a:pt x="0" y="41"/>
                      <a:pt x="0" y="42"/>
                    </a:cubicBezTo>
                    <a:cubicBezTo>
                      <a:pt x="0" y="51"/>
                      <a:pt x="2" y="58"/>
                      <a:pt x="4" y="60"/>
                    </a:cubicBezTo>
                    <a:close/>
                  </a:path>
                </a:pathLst>
              </a:custGeom>
              <a:solidFill>
                <a:srgbClr val="347F9F"/>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9" name="Freeform 128"/>
              <p:cNvSpPr>
                <a:spLocks/>
              </p:cNvSpPr>
              <p:nvPr/>
            </p:nvSpPr>
            <p:spPr bwMode="auto">
              <a:xfrm>
                <a:off x="7313613" y="1522413"/>
                <a:ext cx="93663" cy="68263"/>
              </a:xfrm>
              <a:custGeom>
                <a:avLst/>
                <a:gdLst/>
                <a:ahLst/>
                <a:cxnLst>
                  <a:cxn ang="0">
                    <a:pos x="1" y="1"/>
                  </a:cxn>
                  <a:cxn ang="0">
                    <a:pos x="0" y="3"/>
                  </a:cxn>
                  <a:cxn ang="0">
                    <a:pos x="11" y="11"/>
                  </a:cxn>
                  <a:cxn ang="0">
                    <a:pos x="19" y="18"/>
                  </a:cxn>
                  <a:cxn ang="0">
                    <a:pos x="25" y="13"/>
                  </a:cxn>
                  <a:cxn ang="0">
                    <a:pos x="16" y="6"/>
                  </a:cxn>
                  <a:cxn ang="0">
                    <a:pos x="1" y="1"/>
                  </a:cxn>
                </a:cxnLst>
                <a:rect l="0" t="0" r="r" b="b"/>
                <a:pathLst>
                  <a:path w="25" h="18">
                    <a:moveTo>
                      <a:pt x="1" y="1"/>
                    </a:moveTo>
                    <a:cubicBezTo>
                      <a:pt x="0" y="2"/>
                      <a:pt x="0" y="2"/>
                      <a:pt x="0" y="3"/>
                    </a:cubicBezTo>
                    <a:cubicBezTo>
                      <a:pt x="2" y="4"/>
                      <a:pt x="6" y="7"/>
                      <a:pt x="11" y="11"/>
                    </a:cubicBezTo>
                    <a:cubicBezTo>
                      <a:pt x="14" y="13"/>
                      <a:pt x="16" y="15"/>
                      <a:pt x="19" y="18"/>
                    </a:cubicBezTo>
                    <a:cubicBezTo>
                      <a:pt x="21" y="16"/>
                      <a:pt x="23" y="15"/>
                      <a:pt x="25" y="13"/>
                    </a:cubicBezTo>
                    <a:cubicBezTo>
                      <a:pt x="22" y="11"/>
                      <a:pt x="19" y="8"/>
                      <a:pt x="16" y="6"/>
                    </a:cubicBezTo>
                    <a:cubicBezTo>
                      <a:pt x="9" y="2"/>
                      <a:pt x="3" y="0"/>
                      <a:pt x="1"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0" name="Freeform 129"/>
              <p:cNvSpPr>
                <a:spLocks/>
              </p:cNvSpPr>
              <p:nvPr/>
            </p:nvSpPr>
            <p:spPr bwMode="auto">
              <a:xfrm>
                <a:off x="7027863" y="1481138"/>
                <a:ext cx="206375" cy="104775"/>
              </a:xfrm>
              <a:custGeom>
                <a:avLst/>
                <a:gdLst/>
                <a:ahLst/>
                <a:cxnLst>
                  <a:cxn ang="0">
                    <a:pos x="42" y="15"/>
                  </a:cxn>
                  <a:cxn ang="0">
                    <a:pos x="55" y="2"/>
                  </a:cxn>
                  <a:cxn ang="0">
                    <a:pos x="54" y="0"/>
                  </a:cxn>
                  <a:cxn ang="0">
                    <a:pos x="1" y="24"/>
                  </a:cxn>
                  <a:cxn ang="0">
                    <a:pos x="0" y="26"/>
                  </a:cxn>
                  <a:cxn ang="0">
                    <a:pos x="8" y="27"/>
                  </a:cxn>
                  <a:cxn ang="0">
                    <a:pos x="42" y="15"/>
                  </a:cxn>
                </a:cxnLst>
                <a:rect l="0" t="0" r="r" b="b"/>
                <a:pathLst>
                  <a:path w="55" h="28">
                    <a:moveTo>
                      <a:pt x="42" y="15"/>
                    </a:moveTo>
                    <a:cubicBezTo>
                      <a:pt x="49" y="9"/>
                      <a:pt x="55" y="4"/>
                      <a:pt x="55" y="2"/>
                    </a:cubicBezTo>
                    <a:cubicBezTo>
                      <a:pt x="55" y="1"/>
                      <a:pt x="54" y="1"/>
                      <a:pt x="54" y="0"/>
                    </a:cubicBezTo>
                    <a:cubicBezTo>
                      <a:pt x="46" y="7"/>
                      <a:pt x="7" y="17"/>
                      <a:pt x="1" y="24"/>
                    </a:cubicBezTo>
                    <a:cubicBezTo>
                      <a:pt x="0" y="25"/>
                      <a:pt x="0" y="26"/>
                      <a:pt x="0" y="26"/>
                    </a:cubicBezTo>
                    <a:cubicBezTo>
                      <a:pt x="0" y="28"/>
                      <a:pt x="3" y="28"/>
                      <a:pt x="8" y="27"/>
                    </a:cubicBezTo>
                    <a:cubicBezTo>
                      <a:pt x="16" y="24"/>
                      <a:pt x="30" y="19"/>
                      <a:pt x="42" y="1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1" name="Freeform 130"/>
              <p:cNvSpPr>
                <a:spLocks/>
              </p:cNvSpPr>
              <p:nvPr/>
            </p:nvSpPr>
            <p:spPr bwMode="auto">
              <a:xfrm>
                <a:off x="7069138" y="1295400"/>
                <a:ext cx="188913" cy="155575"/>
              </a:xfrm>
              <a:custGeom>
                <a:avLst/>
                <a:gdLst/>
                <a:ahLst/>
                <a:cxnLst>
                  <a:cxn ang="0">
                    <a:pos x="34" y="35"/>
                  </a:cxn>
                  <a:cxn ang="0">
                    <a:pos x="49" y="39"/>
                  </a:cxn>
                  <a:cxn ang="0">
                    <a:pos x="50" y="37"/>
                  </a:cxn>
                  <a:cxn ang="0">
                    <a:pos x="39" y="30"/>
                  </a:cxn>
                  <a:cxn ang="0">
                    <a:pos x="39" y="30"/>
                  </a:cxn>
                  <a:cxn ang="0">
                    <a:pos x="25" y="18"/>
                  </a:cxn>
                  <a:cxn ang="0">
                    <a:pos x="1" y="3"/>
                  </a:cxn>
                  <a:cxn ang="0">
                    <a:pos x="9" y="14"/>
                  </a:cxn>
                  <a:cxn ang="0">
                    <a:pos x="30" y="32"/>
                  </a:cxn>
                  <a:cxn ang="0">
                    <a:pos x="34" y="35"/>
                  </a:cxn>
                </a:cxnLst>
                <a:rect l="0" t="0" r="r" b="b"/>
                <a:pathLst>
                  <a:path w="50" h="41">
                    <a:moveTo>
                      <a:pt x="34" y="35"/>
                    </a:moveTo>
                    <a:cubicBezTo>
                      <a:pt x="41" y="39"/>
                      <a:pt x="47" y="41"/>
                      <a:pt x="49" y="39"/>
                    </a:cubicBezTo>
                    <a:cubicBezTo>
                      <a:pt x="50" y="39"/>
                      <a:pt x="50" y="38"/>
                      <a:pt x="50" y="37"/>
                    </a:cubicBezTo>
                    <a:cubicBezTo>
                      <a:pt x="48" y="37"/>
                      <a:pt x="44" y="34"/>
                      <a:pt x="39" y="30"/>
                    </a:cubicBezTo>
                    <a:cubicBezTo>
                      <a:pt x="39" y="30"/>
                      <a:pt x="39" y="30"/>
                      <a:pt x="39" y="30"/>
                    </a:cubicBezTo>
                    <a:cubicBezTo>
                      <a:pt x="34" y="26"/>
                      <a:pt x="30" y="22"/>
                      <a:pt x="25" y="18"/>
                    </a:cubicBezTo>
                    <a:cubicBezTo>
                      <a:pt x="14" y="8"/>
                      <a:pt x="4" y="0"/>
                      <a:pt x="1" y="3"/>
                    </a:cubicBezTo>
                    <a:cubicBezTo>
                      <a:pt x="0" y="5"/>
                      <a:pt x="3" y="9"/>
                      <a:pt x="9" y="14"/>
                    </a:cubicBezTo>
                    <a:cubicBezTo>
                      <a:pt x="15" y="20"/>
                      <a:pt x="23" y="26"/>
                      <a:pt x="30" y="32"/>
                    </a:cubicBezTo>
                    <a:cubicBezTo>
                      <a:pt x="31" y="33"/>
                      <a:pt x="33" y="34"/>
                      <a:pt x="34" y="3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2" name="Freeform 131"/>
              <p:cNvSpPr>
                <a:spLocks/>
              </p:cNvSpPr>
              <p:nvPr/>
            </p:nvSpPr>
            <p:spPr bwMode="auto">
              <a:xfrm>
                <a:off x="7335838" y="1374775"/>
                <a:ext cx="215900" cy="117475"/>
              </a:xfrm>
              <a:custGeom>
                <a:avLst/>
                <a:gdLst/>
                <a:ahLst/>
                <a:cxnLst>
                  <a:cxn ang="0">
                    <a:pos x="0" y="29"/>
                  </a:cxn>
                  <a:cxn ang="0">
                    <a:pos x="1" y="31"/>
                  </a:cxn>
                  <a:cxn ang="0">
                    <a:pos x="16" y="24"/>
                  </a:cxn>
                  <a:cxn ang="0">
                    <a:pos x="16" y="24"/>
                  </a:cxn>
                  <a:cxn ang="0">
                    <a:pos x="55" y="5"/>
                  </a:cxn>
                  <a:cxn ang="0">
                    <a:pos x="13" y="16"/>
                  </a:cxn>
                  <a:cxn ang="0">
                    <a:pos x="0" y="29"/>
                  </a:cxn>
                </a:cxnLst>
                <a:rect l="0" t="0" r="r" b="b"/>
                <a:pathLst>
                  <a:path w="57" h="31">
                    <a:moveTo>
                      <a:pt x="0" y="29"/>
                    </a:moveTo>
                    <a:cubicBezTo>
                      <a:pt x="0" y="29"/>
                      <a:pt x="1" y="30"/>
                      <a:pt x="1" y="31"/>
                    </a:cubicBezTo>
                    <a:cubicBezTo>
                      <a:pt x="4" y="29"/>
                      <a:pt x="9" y="26"/>
                      <a:pt x="16" y="24"/>
                    </a:cubicBezTo>
                    <a:cubicBezTo>
                      <a:pt x="16" y="24"/>
                      <a:pt x="16" y="24"/>
                      <a:pt x="16" y="24"/>
                    </a:cubicBezTo>
                    <a:cubicBezTo>
                      <a:pt x="32" y="17"/>
                      <a:pt x="57" y="9"/>
                      <a:pt x="55" y="5"/>
                    </a:cubicBezTo>
                    <a:cubicBezTo>
                      <a:pt x="53" y="0"/>
                      <a:pt x="30" y="10"/>
                      <a:pt x="13" y="16"/>
                    </a:cubicBezTo>
                    <a:cubicBezTo>
                      <a:pt x="6" y="22"/>
                      <a:pt x="0" y="26"/>
                      <a:pt x="0" y="29"/>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3" name="Freeform 132"/>
              <p:cNvSpPr>
                <a:spLocks/>
              </p:cNvSpPr>
              <p:nvPr/>
            </p:nvSpPr>
            <p:spPr bwMode="auto">
              <a:xfrm>
                <a:off x="7288213" y="1676400"/>
                <a:ext cx="30163" cy="82550"/>
              </a:xfrm>
              <a:custGeom>
                <a:avLst/>
                <a:gdLst/>
                <a:ahLst/>
                <a:cxnLst>
                  <a:cxn ang="0">
                    <a:pos x="5" y="22"/>
                  </a:cxn>
                  <a:cxn ang="0">
                    <a:pos x="8" y="6"/>
                  </a:cxn>
                  <a:cxn ang="0">
                    <a:pos x="0" y="0"/>
                  </a:cxn>
                  <a:cxn ang="0">
                    <a:pos x="5" y="22"/>
                  </a:cxn>
                </a:cxnLst>
                <a:rect l="0" t="0" r="r" b="b"/>
                <a:pathLst>
                  <a:path w="8" h="22">
                    <a:moveTo>
                      <a:pt x="5" y="22"/>
                    </a:moveTo>
                    <a:cubicBezTo>
                      <a:pt x="8" y="22"/>
                      <a:pt x="8" y="15"/>
                      <a:pt x="8" y="6"/>
                    </a:cubicBezTo>
                    <a:cubicBezTo>
                      <a:pt x="5" y="4"/>
                      <a:pt x="3" y="2"/>
                      <a:pt x="0" y="0"/>
                    </a:cubicBezTo>
                    <a:cubicBezTo>
                      <a:pt x="1" y="12"/>
                      <a:pt x="2" y="22"/>
                      <a:pt x="5" y="2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4" name="Freeform 133"/>
              <p:cNvSpPr>
                <a:spLocks/>
              </p:cNvSpPr>
              <p:nvPr/>
            </p:nvSpPr>
            <p:spPr bwMode="auto">
              <a:xfrm>
                <a:off x="7031038" y="1209675"/>
                <a:ext cx="490538" cy="447675"/>
              </a:xfrm>
              <a:custGeom>
                <a:avLst/>
                <a:gdLst/>
                <a:ahLst/>
                <a:cxnLst>
                  <a:cxn ang="0">
                    <a:pos x="96" y="83"/>
                  </a:cxn>
                  <a:cxn ang="0">
                    <a:pos x="85" y="77"/>
                  </a:cxn>
                  <a:cxn ang="0">
                    <a:pos x="82" y="75"/>
                  </a:cxn>
                  <a:cxn ang="0">
                    <a:pos x="81" y="73"/>
                  </a:cxn>
                  <a:cxn ang="0">
                    <a:pos x="94" y="60"/>
                  </a:cxn>
                  <a:cxn ang="0">
                    <a:pos x="127" y="32"/>
                  </a:cxn>
                  <a:cxn ang="0">
                    <a:pos x="87" y="55"/>
                  </a:cxn>
                  <a:cxn ang="0">
                    <a:pos x="78" y="61"/>
                  </a:cxn>
                  <a:cxn ang="0">
                    <a:pos x="75" y="62"/>
                  </a:cxn>
                  <a:cxn ang="0">
                    <a:pos x="73" y="62"/>
                  </a:cxn>
                  <a:cxn ang="0">
                    <a:pos x="69" y="44"/>
                  </a:cxn>
                  <a:cxn ang="0">
                    <a:pos x="69" y="44"/>
                  </a:cxn>
                  <a:cxn ang="0">
                    <a:pos x="62" y="1"/>
                  </a:cxn>
                  <a:cxn ang="0">
                    <a:pos x="61" y="44"/>
                  </a:cxn>
                  <a:cxn ang="0">
                    <a:pos x="61" y="56"/>
                  </a:cxn>
                  <a:cxn ang="0">
                    <a:pos x="60" y="60"/>
                  </a:cxn>
                  <a:cxn ang="0">
                    <a:pos x="59" y="62"/>
                  </a:cxn>
                  <a:cxn ang="0">
                    <a:pos x="44" y="58"/>
                  </a:cxn>
                  <a:cxn ang="0">
                    <a:pos x="44" y="58"/>
                  </a:cxn>
                  <a:cxn ang="0">
                    <a:pos x="6" y="41"/>
                  </a:cxn>
                  <a:cxn ang="0">
                    <a:pos x="1" y="42"/>
                  </a:cxn>
                  <a:cxn ang="0">
                    <a:pos x="4" y="47"/>
                  </a:cxn>
                  <a:cxn ang="0">
                    <a:pos x="39" y="64"/>
                  </a:cxn>
                  <a:cxn ang="0">
                    <a:pos x="50" y="70"/>
                  </a:cxn>
                  <a:cxn ang="0">
                    <a:pos x="50" y="70"/>
                  </a:cxn>
                  <a:cxn ang="0">
                    <a:pos x="53" y="72"/>
                  </a:cxn>
                  <a:cxn ang="0">
                    <a:pos x="53" y="72"/>
                  </a:cxn>
                  <a:cxn ang="0">
                    <a:pos x="54" y="74"/>
                  </a:cxn>
                  <a:cxn ang="0">
                    <a:pos x="41" y="87"/>
                  </a:cxn>
                  <a:cxn ang="0">
                    <a:pos x="25" y="98"/>
                  </a:cxn>
                  <a:cxn ang="0">
                    <a:pos x="8" y="115"/>
                  </a:cxn>
                  <a:cxn ang="0">
                    <a:pos x="44" y="94"/>
                  </a:cxn>
                  <a:cxn ang="0">
                    <a:pos x="47" y="92"/>
                  </a:cxn>
                  <a:cxn ang="0">
                    <a:pos x="48" y="92"/>
                  </a:cxn>
                  <a:cxn ang="0">
                    <a:pos x="57" y="86"/>
                  </a:cxn>
                  <a:cxn ang="0">
                    <a:pos x="57" y="86"/>
                  </a:cxn>
                  <a:cxn ang="0">
                    <a:pos x="60" y="85"/>
                  </a:cxn>
                  <a:cxn ang="0">
                    <a:pos x="60" y="85"/>
                  </a:cxn>
                  <a:cxn ang="0">
                    <a:pos x="62" y="85"/>
                  </a:cxn>
                  <a:cxn ang="0">
                    <a:pos x="66" y="103"/>
                  </a:cxn>
                  <a:cxn ang="0">
                    <a:pos x="67" y="116"/>
                  </a:cxn>
                  <a:cxn ang="0">
                    <a:pos x="75" y="112"/>
                  </a:cxn>
                  <a:cxn ang="0">
                    <a:pos x="74" y="103"/>
                  </a:cxn>
                  <a:cxn ang="0">
                    <a:pos x="74" y="90"/>
                  </a:cxn>
                  <a:cxn ang="0">
                    <a:pos x="75" y="86"/>
                  </a:cxn>
                  <a:cxn ang="0">
                    <a:pos x="76" y="84"/>
                  </a:cxn>
                  <a:cxn ang="0">
                    <a:pos x="91" y="89"/>
                  </a:cxn>
                  <a:cxn ang="0">
                    <a:pos x="103" y="94"/>
                  </a:cxn>
                  <a:cxn ang="0">
                    <a:pos x="109" y="89"/>
                  </a:cxn>
                  <a:cxn ang="0">
                    <a:pos x="96" y="83"/>
                  </a:cxn>
                </a:cxnLst>
                <a:rect l="0" t="0" r="r" b="b"/>
                <a:pathLst>
                  <a:path w="130" h="119">
                    <a:moveTo>
                      <a:pt x="96" y="83"/>
                    </a:moveTo>
                    <a:cubicBezTo>
                      <a:pt x="92" y="81"/>
                      <a:pt x="88" y="79"/>
                      <a:pt x="85" y="77"/>
                    </a:cubicBezTo>
                    <a:cubicBezTo>
                      <a:pt x="84" y="76"/>
                      <a:pt x="83" y="75"/>
                      <a:pt x="82" y="75"/>
                    </a:cubicBezTo>
                    <a:cubicBezTo>
                      <a:pt x="82" y="74"/>
                      <a:pt x="81" y="73"/>
                      <a:pt x="81" y="73"/>
                    </a:cubicBezTo>
                    <a:cubicBezTo>
                      <a:pt x="81" y="70"/>
                      <a:pt x="87" y="66"/>
                      <a:pt x="94" y="60"/>
                    </a:cubicBezTo>
                    <a:cubicBezTo>
                      <a:pt x="109" y="49"/>
                      <a:pt x="130" y="36"/>
                      <a:pt x="127" y="32"/>
                    </a:cubicBezTo>
                    <a:cubicBezTo>
                      <a:pt x="124" y="28"/>
                      <a:pt x="103" y="45"/>
                      <a:pt x="87" y="55"/>
                    </a:cubicBezTo>
                    <a:cubicBezTo>
                      <a:pt x="84" y="58"/>
                      <a:pt x="81" y="59"/>
                      <a:pt x="78" y="61"/>
                    </a:cubicBezTo>
                    <a:cubicBezTo>
                      <a:pt x="77" y="61"/>
                      <a:pt x="76" y="62"/>
                      <a:pt x="75" y="62"/>
                    </a:cubicBezTo>
                    <a:cubicBezTo>
                      <a:pt x="74" y="62"/>
                      <a:pt x="74" y="62"/>
                      <a:pt x="73" y="62"/>
                    </a:cubicBezTo>
                    <a:cubicBezTo>
                      <a:pt x="71" y="60"/>
                      <a:pt x="69" y="53"/>
                      <a:pt x="69" y="44"/>
                    </a:cubicBezTo>
                    <a:cubicBezTo>
                      <a:pt x="69" y="44"/>
                      <a:pt x="69" y="44"/>
                      <a:pt x="69" y="44"/>
                    </a:cubicBezTo>
                    <a:cubicBezTo>
                      <a:pt x="67" y="26"/>
                      <a:pt x="67" y="0"/>
                      <a:pt x="62" y="1"/>
                    </a:cubicBezTo>
                    <a:cubicBezTo>
                      <a:pt x="57" y="1"/>
                      <a:pt x="60" y="26"/>
                      <a:pt x="61" y="44"/>
                    </a:cubicBezTo>
                    <a:cubicBezTo>
                      <a:pt x="61" y="49"/>
                      <a:pt x="61" y="53"/>
                      <a:pt x="61" y="56"/>
                    </a:cubicBezTo>
                    <a:cubicBezTo>
                      <a:pt x="61" y="58"/>
                      <a:pt x="61" y="59"/>
                      <a:pt x="60" y="60"/>
                    </a:cubicBezTo>
                    <a:cubicBezTo>
                      <a:pt x="60" y="61"/>
                      <a:pt x="60" y="62"/>
                      <a:pt x="59" y="62"/>
                    </a:cubicBezTo>
                    <a:cubicBezTo>
                      <a:pt x="57" y="64"/>
                      <a:pt x="51" y="62"/>
                      <a:pt x="44" y="58"/>
                    </a:cubicBezTo>
                    <a:cubicBezTo>
                      <a:pt x="44" y="58"/>
                      <a:pt x="44" y="58"/>
                      <a:pt x="44" y="58"/>
                    </a:cubicBezTo>
                    <a:cubicBezTo>
                      <a:pt x="32" y="53"/>
                      <a:pt x="15" y="44"/>
                      <a:pt x="6" y="41"/>
                    </a:cubicBezTo>
                    <a:cubicBezTo>
                      <a:pt x="3" y="41"/>
                      <a:pt x="1" y="41"/>
                      <a:pt x="1" y="42"/>
                    </a:cubicBezTo>
                    <a:cubicBezTo>
                      <a:pt x="0" y="43"/>
                      <a:pt x="2" y="45"/>
                      <a:pt x="4" y="47"/>
                    </a:cubicBezTo>
                    <a:cubicBezTo>
                      <a:pt x="11" y="52"/>
                      <a:pt x="27" y="58"/>
                      <a:pt x="39" y="64"/>
                    </a:cubicBezTo>
                    <a:cubicBezTo>
                      <a:pt x="43" y="66"/>
                      <a:pt x="47" y="68"/>
                      <a:pt x="50" y="70"/>
                    </a:cubicBezTo>
                    <a:cubicBezTo>
                      <a:pt x="50" y="70"/>
                      <a:pt x="50" y="70"/>
                      <a:pt x="50" y="70"/>
                    </a:cubicBezTo>
                    <a:cubicBezTo>
                      <a:pt x="51" y="71"/>
                      <a:pt x="52" y="71"/>
                      <a:pt x="53" y="72"/>
                    </a:cubicBezTo>
                    <a:cubicBezTo>
                      <a:pt x="53" y="72"/>
                      <a:pt x="53" y="72"/>
                      <a:pt x="53" y="72"/>
                    </a:cubicBezTo>
                    <a:cubicBezTo>
                      <a:pt x="53" y="73"/>
                      <a:pt x="54" y="73"/>
                      <a:pt x="54" y="74"/>
                    </a:cubicBezTo>
                    <a:cubicBezTo>
                      <a:pt x="54" y="76"/>
                      <a:pt x="48" y="81"/>
                      <a:pt x="41" y="87"/>
                    </a:cubicBezTo>
                    <a:cubicBezTo>
                      <a:pt x="36" y="90"/>
                      <a:pt x="31" y="94"/>
                      <a:pt x="25" y="98"/>
                    </a:cubicBezTo>
                    <a:cubicBezTo>
                      <a:pt x="15" y="105"/>
                      <a:pt x="6" y="112"/>
                      <a:pt x="8" y="115"/>
                    </a:cubicBezTo>
                    <a:cubicBezTo>
                      <a:pt x="10" y="119"/>
                      <a:pt x="29" y="104"/>
                      <a:pt x="44" y="94"/>
                    </a:cubicBezTo>
                    <a:cubicBezTo>
                      <a:pt x="45" y="93"/>
                      <a:pt x="46" y="92"/>
                      <a:pt x="47" y="92"/>
                    </a:cubicBezTo>
                    <a:cubicBezTo>
                      <a:pt x="47" y="92"/>
                      <a:pt x="47" y="92"/>
                      <a:pt x="48" y="92"/>
                    </a:cubicBezTo>
                    <a:cubicBezTo>
                      <a:pt x="51" y="89"/>
                      <a:pt x="54" y="87"/>
                      <a:pt x="57" y="86"/>
                    </a:cubicBezTo>
                    <a:cubicBezTo>
                      <a:pt x="57" y="86"/>
                      <a:pt x="57" y="86"/>
                      <a:pt x="57" y="86"/>
                    </a:cubicBezTo>
                    <a:cubicBezTo>
                      <a:pt x="58" y="86"/>
                      <a:pt x="59" y="85"/>
                      <a:pt x="60" y="85"/>
                    </a:cubicBezTo>
                    <a:cubicBezTo>
                      <a:pt x="60" y="85"/>
                      <a:pt x="60" y="85"/>
                      <a:pt x="60" y="85"/>
                    </a:cubicBezTo>
                    <a:cubicBezTo>
                      <a:pt x="61" y="85"/>
                      <a:pt x="61" y="85"/>
                      <a:pt x="62" y="85"/>
                    </a:cubicBezTo>
                    <a:cubicBezTo>
                      <a:pt x="64" y="86"/>
                      <a:pt x="66" y="94"/>
                      <a:pt x="66" y="103"/>
                    </a:cubicBezTo>
                    <a:cubicBezTo>
                      <a:pt x="67" y="107"/>
                      <a:pt x="67" y="111"/>
                      <a:pt x="67" y="116"/>
                    </a:cubicBezTo>
                    <a:cubicBezTo>
                      <a:pt x="70" y="114"/>
                      <a:pt x="72" y="113"/>
                      <a:pt x="75" y="112"/>
                    </a:cubicBezTo>
                    <a:cubicBezTo>
                      <a:pt x="75" y="109"/>
                      <a:pt x="74" y="106"/>
                      <a:pt x="74" y="103"/>
                    </a:cubicBezTo>
                    <a:cubicBezTo>
                      <a:pt x="74" y="98"/>
                      <a:pt x="74" y="94"/>
                      <a:pt x="74" y="90"/>
                    </a:cubicBezTo>
                    <a:cubicBezTo>
                      <a:pt x="74" y="89"/>
                      <a:pt x="74" y="87"/>
                      <a:pt x="75" y="86"/>
                    </a:cubicBezTo>
                    <a:cubicBezTo>
                      <a:pt x="75" y="85"/>
                      <a:pt x="75" y="85"/>
                      <a:pt x="76" y="84"/>
                    </a:cubicBezTo>
                    <a:cubicBezTo>
                      <a:pt x="78" y="83"/>
                      <a:pt x="84" y="85"/>
                      <a:pt x="91" y="89"/>
                    </a:cubicBezTo>
                    <a:cubicBezTo>
                      <a:pt x="95" y="90"/>
                      <a:pt x="99" y="92"/>
                      <a:pt x="103" y="94"/>
                    </a:cubicBezTo>
                    <a:cubicBezTo>
                      <a:pt x="105" y="92"/>
                      <a:pt x="107" y="91"/>
                      <a:pt x="109" y="89"/>
                    </a:cubicBezTo>
                    <a:cubicBezTo>
                      <a:pt x="105" y="87"/>
                      <a:pt x="100" y="85"/>
                      <a:pt x="96" y="83"/>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309" name="Freeform 143"/>
            <p:cNvSpPr>
              <a:spLocks noEditPoints="1"/>
            </p:cNvSpPr>
            <p:nvPr/>
          </p:nvSpPr>
          <p:spPr bwMode="auto">
            <a:xfrm rot="1639090">
              <a:off x="6813850" y="1631634"/>
              <a:ext cx="145913" cy="178972"/>
            </a:xfrm>
            <a:custGeom>
              <a:avLst/>
              <a:gdLst/>
              <a:ahLst/>
              <a:cxnLst>
                <a:cxn ang="0">
                  <a:pos x="46" y="20"/>
                </a:cxn>
                <a:cxn ang="0">
                  <a:pos x="38" y="19"/>
                </a:cxn>
                <a:cxn ang="0">
                  <a:pos x="33" y="18"/>
                </a:cxn>
                <a:cxn ang="0">
                  <a:pos x="28" y="10"/>
                </a:cxn>
                <a:cxn ang="0">
                  <a:pos x="19" y="7"/>
                </a:cxn>
                <a:cxn ang="0">
                  <a:pos x="11" y="4"/>
                </a:cxn>
                <a:cxn ang="0">
                  <a:pos x="9" y="0"/>
                </a:cxn>
                <a:cxn ang="0">
                  <a:pos x="7" y="11"/>
                </a:cxn>
                <a:cxn ang="0">
                  <a:pos x="3" y="23"/>
                </a:cxn>
                <a:cxn ang="0">
                  <a:pos x="6" y="36"/>
                </a:cxn>
                <a:cxn ang="0">
                  <a:pos x="10" y="38"/>
                </a:cxn>
                <a:cxn ang="0">
                  <a:pos x="9" y="48"/>
                </a:cxn>
                <a:cxn ang="0">
                  <a:pos x="14" y="55"/>
                </a:cxn>
                <a:cxn ang="0">
                  <a:pos x="20" y="58"/>
                </a:cxn>
                <a:cxn ang="0">
                  <a:pos x="18" y="61"/>
                </a:cxn>
                <a:cxn ang="0">
                  <a:pos x="45" y="66"/>
                </a:cxn>
                <a:cxn ang="0">
                  <a:pos x="53" y="41"/>
                </a:cxn>
                <a:cxn ang="0">
                  <a:pos x="49" y="40"/>
                </a:cxn>
                <a:cxn ang="0">
                  <a:pos x="46" y="20"/>
                </a:cxn>
                <a:cxn ang="0">
                  <a:pos x="36" y="50"/>
                </a:cxn>
                <a:cxn ang="0">
                  <a:pos x="25" y="37"/>
                </a:cxn>
                <a:cxn ang="0">
                  <a:pos x="13" y="24"/>
                </a:cxn>
                <a:cxn ang="0">
                  <a:pos x="9" y="5"/>
                </a:cxn>
                <a:cxn ang="0">
                  <a:pos x="15" y="25"/>
                </a:cxn>
                <a:cxn ang="0">
                  <a:pos x="26" y="37"/>
                </a:cxn>
                <a:cxn ang="0">
                  <a:pos x="36" y="50"/>
                </a:cxn>
              </a:cxnLst>
              <a:rect l="0" t="0" r="r" b="b"/>
              <a:pathLst>
                <a:path w="54" h="66">
                  <a:moveTo>
                    <a:pt x="46" y="20"/>
                  </a:moveTo>
                  <a:cubicBezTo>
                    <a:pt x="45" y="16"/>
                    <a:pt x="40" y="17"/>
                    <a:pt x="38" y="19"/>
                  </a:cubicBezTo>
                  <a:cubicBezTo>
                    <a:pt x="35" y="22"/>
                    <a:pt x="35" y="21"/>
                    <a:pt x="33" y="18"/>
                  </a:cubicBezTo>
                  <a:cubicBezTo>
                    <a:pt x="31" y="16"/>
                    <a:pt x="30" y="13"/>
                    <a:pt x="28" y="10"/>
                  </a:cubicBezTo>
                  <a:cubicBezTo>
                    <a:pt x="25" y="8"/>
                    <a:pt x="21" y="9"/>
                    <a:pt x="19" y="7"/>
                  </a:cubicBezTo>
                  <a:cubicBezTo>
                    <a:pt x="17" y="5"/>
                    <a:pt x="14" y="7"/>
                    <a:pt x="11" y="4"/>
                  </a:cubicBezTo>
                  <a:cubicBezTo>
                    <a:pt x="9" y="2"/>
                    <a:pt x="9" y="0"/>
                    <a:pt x="9" y="0"/>
                  </a:cubicBezTo>
                  <a:cubicBezTo>
                    <a:pt x="9" y="0"/>
                    <a:pt x="6" y="7"/>
                    <a:pt x="7" y="11"/>
                  </a:cubicBezTo>
                  <a:cubicBezTo>
                    <a:pt x="8" y="15"/>
                    <a:pt x="4" y="21"/>
                    <a:pt x="3" y="23"/>
                  </a:cubicBezTo>
                  <a:cubicBezTo>
                    <a:pt x="0" y="31"/>
                    <a:pt x="6" y="36"/>
                    <a:pt x="6" y="36"/>
                  </a:cubicBezTo>
                  <a:cubicBezTo>
                    <a:pt x="10" y="38"/>
                    <a:pt x="10" y="38"/>
                    <a:pt x="10" y="38"/>
                  </a:cubicBezTo>
                  <a:cubicBezTo>
                    <a:pt x="10" y="38"/>
                    <a:pt x="8" y="44"/>
                    <a:pt x="9" y="48"/>
                  </a:cubicBezTo>
                  <a:cubicBezTo>
                    <a:pt x="11" y="52"/>
                    <a:pt x="14" y="55"/>
                    <a:pt x="14" y="55"/>
                  </a:cubicBezTo>
                  <a:cubicBezTo>
                    <a:pt x="20" y="58"/>
                    <a:pt x="20" y="58"/>
                    <a:pt x="20" y="58"/>
                  </a:cubicBezTo>
                  <a:cubicBezTo>
                    <a:pt x="20" y="58"/>
                    <a:pt x="16" y="58"/>
                    <a:pt x="18" y="61"/>
                  </a:cubicBezTo>
                  <a:cubicBezTo>
                    <a:pt x="20" y="64"/>
                    <a:pt x="45" y="66"/>
                    <a:pt x="45" y="66"/>
                  </a:cubicBezTo>
                  <a:cubicBezTo>
                    <a:pt x="42" y="64"/>
                    <a:pt x="51" y="46"/>
                    <a:pt x="53" y="41"/>
                  </a:cubicBezTo>
                  <a:cubicBezTo>
                    <a:pt x="54" y="36"/>
                    <a:pt x="49" y="44"/>
                    <a:pt x="49" y="40"/>
                  </a:cubicBezTo>
                  <a:cubicBezTo>
                    <a:pt x="50" y="35"/>
                    <a:pt x="48" y="23"/>
                    <a:pt x="46" y="20"/>
                  </a:cubicBezTo>
                  <a:close/>
                  <a:moveTo>
                    <a:pt x="36" y="50"/>
                  </a:moveTo>
                  <a:cubicBezTo>
                    <a:pt x="36" y="50"/>
                    <a:pt x="26" y="41"/>
                    <a:pt x="25" y="37"/>
                  </a:cubicBezTo>
                  <a:cubicBezTo>
                    <a:pt x="25" y="37"/>
                    <a:pt x="14" y="29"/>
                    <a:pt x="13" y="24"/>
                  </a:cubicBezTo>
                  <a:cubicBezTo>
                    <a:pt x="12" y="19"/>
                    <a:pt x="9" y="5"/>
                    <a:pt x="9" y="5"/>
                  </a:cubicBezTo>
                  <a:cubicBezTo>
                    <a:pt x="9" y="5"/>
                    <a:pt x="14" y="23"/>
                    <a:pt x="15" y="25"/>
                  </a:cubicBezTo>
                  <a:cubicBezTo>
                    <a:pt x="16" y="27"/>
                    <a:pt x="25" y="36"/>
                    <a:pt x="26" y="37"/>
                  </a:cubicBezTo>
                  <a:cubicBezTo>
                    <a:pt x="27" y="39"/>
                    <a:pt x="31" y="44"/>
                    <a:pt x="36" y="50"/>
                  </a:cubicBezTo>
                  <a:close/>
                </a:path>
              </a:pathLst>
            </a:custGeom>
            <a:solidFill>
              <a:schemeClr val="accent1">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0" name="Freeform 144"/>
            <p:cNvSpPr>
              <a:spLocks/>
            </p:cNvSpPr>
            <p:nvPr/>
          </p:nvSpPr>
          <p:spPr bwMode="auto">
            <a:xfrm rot="1639090">
              <a:off x="6845989" y="1641212"/>
              <a:ext cx="72956" cy="121974"/>
            </a:xfrm>
            <a:custGeom>
              <a:avLst/>
              <a:gdLst/>
              <a:ahLst/>
              <a:cxnLst>
                <a:cxn ang="0">
                  <a:pos x="0" y="0"/>
                </a:cxn>
                <a:cxn ang="0">
                  <a:pos x="4" y="19"/>
                </a:cxn>
                <a:cxn ang="0">
                  <a:pos x="16" y="32"/>
                </a:cxn>
                <a:cxn ang="0">
                  <a:pos x="27" y="45"/>
                </a:cxn>
                <a:cxn ang="0">
                  <a:pos x="17" y="32"/>
                </a:cxn>
                <a:cxn ang="0">
                  <a:pos x="6" y="20"/>
                </a:cxn>
                <a:cxn ang="0">
                  <a:pos x="0" y="0"/>
                </a:cxn>
              </a:cxnLst>
              <a:rect l="0" t="0" r="r" b="b"/>
              <a:pathLst>
                <a:path w="27" h="45">
                  <a:moveTo>
                    <a:pt x="0" y="0"/>
                  </a:moveTo>
                  <a:cubicBezTo>
                    <a:pt x="0" y="0"/>
                    <a:pt x="3" y="14"/>
                    <a:pt x="4" y="19"/>
                  </a:cubicBezTo>
                  <a:cubicBezTo>
                    <a:pt x="5" y="24"/>
                    <a:pt x="16" y="32"/>
                    <a:pt x="16" y="32"/>
                  </a:cubicBezTo>
                  <a:cubicBezTo>
                    <a:pt x="17" y="36"/>
                    <a:pt x="27" y="45"/>
                    <a:pt x="27" y="45"/>
                  </a:cubicBezTo>
                  <a:cubicBezTo>
                    <a:pt x="22" y="39"/>
                    <a:pt x="18" y="34"/>
                    <a:pt x="17" y="32"/>
                  </a:cubicBezTo>
                  <a:cubicBezTo>
                    <a:pt x="16" y="31"/>
                    <a:pt x="7" y="22"/>
                    <a:pt x="6" y="20"/>
                  </a:cubicBezTo>
                  <a:cubicBezTo>
                    <a:pt x="5" y="18"/>
                    <a:pt x="0" y="0"/>
                    <a:pt x="0" y="0"/>
                  </a:cubicBezTo>
                  <a:close/>
                </a:path>
              </a:pathLst>
            </a:custGeom>
            <a:solidFill>
              <a:srgbClr val="61B5CC"/>
            </a:solidFill>
            <a:ln w="3" cap="flat">
              <a:solidFill>
                <a:srgbClr val="0D0D09"/>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 name="Group 296"/>
            <p:cNvGrpSpPr/>
            <p:nvPr/>
          </p:nvGrpSpPr>
          <p:grpSpPr>
            <a:xfrm rot="1639090">
              <a:off x="7091669" y="1042245"/>
              <a:ext cx="589351" cy="598471"/>
              <a:chOff x="5902325" y="2266950"/>
              <a:chExt cx="820738" cy="833438"/>
            </a:xfrm>
            <a:solidFill>
              <a:schemeClr val="accent4">
                <a:alpha val="20000"/>
              </a:schemeClr>
            </a:solidFill>
          </p:grpSpPr>
          <p:sp>
            <p:nvSpPr>
              <p:cNvPr id="447"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8"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9"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6" name="Group 291"/>
              <p:cNvGrpSpPr/>
              <p:nvPr/>
            </p:nvGrpSpPr>
            <p:grpSpPr>
              <a:xfrm>
                <a:off x="5902325" y="2266950"/>
                <a:ext cx="820738" cy="784225"/>
                <a:chOff x="4111625" y="2266950"/>
                <a:chExt cx="820738" cy="784225"/>
              </a:xfrm>
              <a:grpFill/>
            </p:grpSpPr>
            <p:sp>
              <p:nvSpPr>
                <p:cNvPr id="451"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2"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3"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4"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5"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6"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7"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8"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9"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0"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1"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2"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3"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4"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5"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6"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7"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8"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9"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0"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1"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2"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3"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4"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5"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6"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7"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8"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9"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0"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1"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2" name="Freeform 177"/>
                <p:cNvSpPr>
                  <a:spLocks/>
                </p:cNvSpPr>
                <p:nvPr/>
              </p:nvSpPr>
              <p:spPr bwMode="auto">
                <a:xfrm>
                  <a:off x="4270375" y="2417763"/>
                  <a:ext cx="458788" cy="493713"/>
                </a:xfrm>
                <a:custGeom>
                  <a:avLst/>
                  <a:gdLst/>
                  <a:ahLst/>
                  <a:cxnLst>
                    <a:cxn ang="0">
                      <a:pos x="63" y="13"/>
                    </a:cxn>
                    <a:cxn ang="0">
                      <a:pos x="56" y="3"/>
                    </a:cxn>
                    <a:cxn ang="0">
                      <a:pos x="51" y="19"/>
                    </a:cxn>
                    <a:cxn ang="0">
                      <a:pos x="44" y="10"/>
                    </a:cxn>
                    <a:cxn ang="0">
                      <a:pos x="55" y="47"/>
                    </a:cxn>
                    <a:cxn ang="0">
                      <a:pos x="23" y="17"/>
                    </a:cxn>
                    <a:cxn ang="0">
                      <a:pos x="32" y="34"/>
                    </a:cxn>
                    <a:cxn ang="0">
                      <a:pos x="13" y="30"/>
                    </a:cxn>
                    <a:cxn ang="0">
                      <a:pos x="45" y="59"/>
                    </a:cxn>
                    <a:cxn ang="0">
                      <a:pos x="5" y="53"/>
                    </a:cxn>
                    <a:cxn ang="0">
                      <a:pos x="9" y="61"/>
                    </a:cxn>
                    <a:cxn ang="0">
                      <a:pos x="2" y="70"/>
                    </a:cxn>
                    <a:cxn ang="0">
                      <a:pos x="45" y="74"/>
                    </a:cxn>
                    <a:cxn ang="0">
                      <a:pos x="8" y="95"/>
                    </a:cxn>
                    <a:cxn ang="0">
                      <a:pos x="23" y="94"/>
                    </a:cxn>
                    <a:cxn ang="0">
                      <a:pos x="15" y="107"/>
                    </a:cxn>
                    <a:cxn ang="0">
                      <a:pos x="51" y="83"/>
                    </a:cxn>
                    <a:cxn ang="0">
                      <a:pos x="35" y="122"/>
                    </a:cxn>
                    <a:cxn ang="0">
                      <a:pos x="50" y="130"/>
                    </a:cxn>
                    <a:cxn ang="0">
                      <a:pos x="65" y="89"/>
                    </a:cxn>
                    <a:cxn ang="0">
                      <a:pos x="80" y="130"/>
                    </a:cxn>
                    <a:cxn ang="0">
                      <a:pos x="86" y="117"/>
                    </a:cxn>
                    <a:cxn ang="0">
                      <a:pos x="93" y="127"/>
                    </a:cxn>
                    <a:cxn ang="0">
                      <a:pos x="78" y="86"/>
                    </a:cxn>
                    <a:cxn ang="0">
                      <a:pos x="111" y="114"/>
                    </a:cxn>
                    <a:cxn ang="0">
                      <a:pos x="105" y="99"/>
                    </a:cxn>
                    <a:cxn ang="0">
                      <a:pos x="120" y="104"/>
                    </a:cxn>
                    <a:cxn ang="0">
                      <a:pos x="99" y="79"/>
                    </a:cxn>
                    <a:cxn ang="0">
                      <a:pos x="93" y="76"/>
                    </a:cxn>
                    <a:cxn ang="0">
                      <a:pos x="93" y="76"/>
                    </a:cxn>
                    <a:cxn ang="0">
                      <a:pos x="80" y="48"/>
                    </a:cxn>
                    <a:cxn ang="0">
                      <a:pos x="77" y="36"/>
                    </a:cxn>
                    <a:cxn ang="0">
                      <a:pos x="77" y="36"/>
                    </a:cxn>
                    <a:cxn ang="0">
                      <a:pos x="68" y="44"/>
                    </a:cxn>
                  </a:cxnLst>
                  <a:rect l="0" t="0" r="r" b="b"/>
                  <a:pathLst>
                    <a:path w="122" h="131">
                      <a:moveTo>
                        <a:pt x="68" y="44"/>
                      </a:moveTo>
                      <a:cubicBezTo>
                        <a:pt x="68" y="31"/>
                        <a:pt x="66" y="20"/>
                        <a:pt x="63" y="13"/>
                      </a:cubicBezTo>
                      <a:cubicBezTo>
                        <a:pt x="62" y="10"/>
                        <a:pt x="61" y="8"/>
                        <a:pt x="60" y="6"/>
                      </a:cubicBezTo>
                      <a:cubicBezTo>
                        <a:pt x="58" y="5"/>
                        <a:pt x="57" y="4"/>
                        <a:pt x="56" y="3"/>
                      </a:cubicBezTo>
                      <a:cubicBezTo>
                        <a:pt x="52" y="0"/>
                        <a:pt x="48" y="5"/>
                        <a:pt x="51" y="19"/>
                      </a:cubicBezTo>
                      <a:cubicBezTo>
                        <a:pt x="51" y="19"/>
                        <a:pt x="51" y="19"/>
                        <a:pt x="51" y="19"/>
                      </a:cubicBezTo>
                      <a:cubicBezTo>
                        <a:pt x="52" y="24"/>
                        <a:pt x="53" y="31"/>
                        <a:pt x="56" y="38"/>
                      </a:cubicBezTo>
                      <a:cubicBezTo>
                        <a:pt x="51" y="24"/>
                        <a:pt x="47" y="14"/>
                        <a:pt x="44" y="10"/>
                      </a:cubicBezTo>
                      <a:cubicBezTo>
                        <a:pt x="41" y="5"/>
                        <a:pt x="40" y="4"/>
                        <a:pt x="40" y="8"/>
                      </a:cubicBezTo>
                      <a:cubicBezTo>
                        <a:pt x="40" y="13"/>
                        <a:pt x="44" y="29"/>
                        <a:pt x="55" y="47"/>
                      </a:cubicBezTo>
                      <a:cubicBezTo>
                        <a:pt x="47" y="33"/>
                        <a:pt x="38" y="24"/>
                        <a:pt x="31" y="20"/>
                      </a:cubicBezTo>
                      <a:cubicBezTo>
                        <a:pt x="27" y="17"/>
                        <a:pt x="25" y="16"/>
                        <a:pt x="23" y="17"/>
                      </a:cubicBezTo>
                      <a:cubicBezTo>
                        <a:pt x="21" y="18"/>
                        <a:pt x="23" y="24"/>
                        <a:pt x="32" y="34"/>
                      </a:cubicBezTo>
                      <a:cubicBezTo>
                        <a:pt x="32" y="34"/>
                        <a:pt x="32" y="34"/>
                        <a:pt x="32" y="34"/>
                      </a:cubicBezTo>
                      <a:cubicBezTo>
                        <a:pt x="35" y="38"/>
                        <a:pt x="39" y="42"/>
                        <a:pt x="44" y="46"/>
                      </a:cubicBezTo>
                      <a:cubicBezTo>
                        <a:pt x="24" y="27"/>
                        <a:pt x="14" y="25"/>
                        <a:pt x="13" y="30"/>
                      </a:cubicBezTo>
                      <a:cubicBezTo>
                        <a:pt x="12" y="32"/>
                        <a:pt x="13" y="35"/>
                        <a:pt x="16" y="38"/>
                      </a:cubicBezTo>
                      <a:cubicBezTo>
                        <a:pt x="20" y="45"/>
                        <a:pt x="30" y="53"/>
                        <a:pt x="45" y="59"/>
                      </a:cubicBezTo>
                      <a:cubicBezTo>
                        <a:pt x="34" y="54"/>
                        <a:pt x="24" y="53"/>
                        <a:pt x="16" y="52"/>
                      </a:cubicBezTo>
                      <a:cubicBezTo>
                        <a:pt x="11" y="52"/>
                        <a:pt x="7" y="52"/>
                        <a:pt x="5" y="53"/>
                      </a:cubicBezTo>
                      <a:cubicBezTo>
                        <a:pt x="0" y="55"/>
                        <a:pt x="0" y="58"/>
                        <a:pt x="8" y="60"/>
                      </a:cubicBezTo>
                      <a:cubicBezTo>
                        <a:pt x="8" y="60"/>
                        <a:pt x="9" y="60"/>
                        <a:pt x="9" y="61"/>
                      </a:cubicBezTo>
                      <a:cubicBezTo>
                        <a:pt x="15" y="62"/>
                        <a:pt x="23" y="64"/>
                        <a:pt x="36" y="65"/>
                      </a:cubicBezTo>
                      <a:cubicBezTo>
                        <a:pt x="14" y="63"/>
                        <a:pt x="4" y="66"/>
                        <a:pt x="2" y="70"/>
                      </a:cubicBezTo>
                      <a:cubicBezTo>
                        <a:pt x="1" y="72"/>
                        <a:pt x="3" y="75"/>
                        <a:pt x="8" y="77"/>
                      </a:cubicBezTo>
                      <a:cubicBezTo>
                        <a:pt x="15" y="79"/>
                        <a:pt x="29" y="80"/>
                        <a:pt x="45" y="74"/>
                      </a:cubicBezTo>
                      <a:cubicBezTo>
                        <a:pt x="33" y="79"/>
                        <a:pt x="23" y="83"/>
                        <a:pt x="17" y="88"/>
                      </a:cubicBezTo>
                      <a:cubicBezTo>
                        <a:pt x="12" y="91"/>
                        <a:pt x="9" y="94"/>
                        <a:pt x="8" y="95"/>
                      </a:cubicBezTo>
                      <a:cubicBezTo>
                        <a:pt x="6" y="99"/>
                        <a:pt x="15" y="97"/>
                        <a:pt x="41" y="82"/>
                      </a:cubicBezTo>
                      <a:cubicBezTo>
                        <a:pt x="33" y="87"/>
                        <a:pt x="27" y="90"/>
                        <a:pt x="23" y="94"/>
                      </a:cubicBezTo>
                      <a:cubicBezTo>
                        <a:pt x="23" y="94"/>
                        <a:pt x="23" y="94"/>
                        <a:pt x="22" y="94"/>
                      </a:cubicBezTo>
                      <a:cubicBezTo>
                        <a:pt x="13" y="102"/>
                        <a:pt x="12" y="106"/>
                        <a:pt x="15" y="107"/>
                      </a:cubicBezTo>
                      <a:cubicBezTo>
                        <a:pt x="17" y="107"/>
                        <a:pt x="21" y="106"/>
                        <a:pt x="25" y="104"/>
                      </a:cubicBezTo>
                      <a:cubicBezTo>
                        <a:pt x="32" y="101"/>
                        <a:pt x="42" y="94"/>
                        <a:pt x="51" y="83"/>
                      </a:cubicBezTo>
                      <a:cubicBezTo>
                        <a:pt x="41" y="94"/>
                        <a:pt x="36" y="105"/>
                        <a:pt x="35" y="113"/>
                      </a:cubicBezTo>
                      <a:cubicBezTo>
                        <a:pt x="34" y="117"/>
                        <a:pt x="34" y="120"/>
                        <a:pt x="35" y="122"/>
                      </a:cubicBezTo>
                      <a:cubicBezTo>
                        <a:pt x="37" y="128"/>
                        <a:pt x="46" y="123"/>
                        <a:pt x="56" y="95"/>
                      </a:cubicBezTo>
                      <a:cubicBezTo>
                        <a:pt x="48" y="117"/>
                        <a:pt x="47" y="127"/>
                        <a:pt x="50" y="130"/>
                      </a:cubicBezTo>
                      <a:cubicBezTo>
                        <a:pt x="51" y="131"/>
                        <a:pt x="53" y="130"/>
                        <a:pt x="55" y="126"/>
                      </a:cubicBezTo>
                      <a:cubicBezTo>
                        <a:pt x="59" y="120"/>
                        <a:pt x="64" y="107"/>
                        <a:pt x="65" y="89"/>
                      </a:cubicBezTo>
                      <a:cubicBezTo>
                        <a:pt x="64" y="105"/>
                        <a:pt x="68" y="117"/>
                        <a:pt x="72" y="124"/>
                      </a:cubicBezTo>
                      <a:cubicBezTo>
                        <a:pt x="75" y="128"/>
                        <a:pt x="78" y="131"/>
                        <a:pt x="80" y="130"/>
                      </a:cubicBezTo>
                      <a:cubicBezTo>
                        <a:pt x="84" y="130"/>
                        <a:pt x="86" y="120"/>
                        <a:pt x="76" y="95"/>
                      </a:cubicBezTo>
                      <a:cubicBezTo>
                        <a:pt x="80" y="105"/>
                        <a:pt x="83" y="112"/>
                        <a:pt x="86" y="117"/>
                      </a:cubicBezTo>
                      <a:cubicBezTo>
                        <a:pt x="86" y="118"/>
                        <a:pt x="86" y="118"/>
                        <a:pt x="87" y="119"/>
                      </a:cubicBezTo>
                      <a:cubicBezTo>
                        <a:pt x="90" y="125"/>
                        <a:pt x="92" y="127"/>
                        <a:pt x="93" y="127"/>
                      </a:cubicBezTo>
                      <a:cubicBezTo>
                        <a:pt x="94" y="127"/>
                        <a:pt x="95" y="124"/>
                        <a:pt x="93" y="120"/>
                      </a:cubicBezTo>
                      <a:cubicBezTo>
                        <a:pt x="92" y="112"/>
                        <a:pt x="87" y="100"/>
                        <a:pt x="78" y="86"/>
                      </a:cubicBezTo>
                      <a:cubicBezTo>
                        <a:pt x="88" y="102"/>
                        <a:pt x="99" y="112"/>
                        <a:pt x="106" y="115"/>
                      </a:cubicBezTo>
                      <a:cubicBezTo>
                        <a:pt x="109" y="116"/>
                        <a:pt x="111" y="116"/>
                        <a:pt x="111" y="114"/>
                      </a:cubicBezTo>
                      <a:cubicBezTo>
                        <a:pt x="111" y="111"/>
                        <a:pt x="105" y="102"/>
                        <a:pt x="89" y="87"/>
                      </a:cubicBezTo>
                      <a:cubicBezTo>
                        <a:pt x="95" y="92"/>
                        <a:pt x="100" y="97"/>
                        <a:pt x="105" y="99"/>
                      </a:cubicBezTo>
                      <a:cubicBezTo>
                        <a:pt x="105" y="99"/>
                        <a:pt x="105" y="100"/>
                        <a:pt x="105" y="100"/>
                      </a:cubicBezTo>
                      <a:cubicBezTo>
                        <a:pt x="113" y="104"/>
                        <a:pt x="118" y="105"/>
                        <a:pt x="120" y="104"/>
                      </a:cubicBezTo>
                      <a:cubicBezTo>
                        <a:pt x="122" y="103"/>
                        <a:pt x="122" y="101"/>
                        <a:pt x="120" y="97"/>
                      </a:cubicBezTo>
                      <a:cubicBezTo>
                        <a:pt x="117" y="92"/>
                        <a:pt x="110" y="85"/>
                        <a:pt x="99" y="79"/>
                      </a:cubicBezTo>
                      <a:cubicBezTo>
                        <a:pt x="98" y="82"/>
                        <a:pt x="98" y="85"/>
                        <a:pt x="97" y="89"/>
                      </a:cubicBezTo>
                      <a:cubicBezTo>
                        <a:pt x="96" y="86"/>
                        <a:pt x="95" y="82"/>
                        <a:pt x="93" y="76"/>
                      </a:cubicBezTo>
                      <a:cubicBezTo>
                        <a:pt x="91" y="76"/>
                        <a:pt x="89" y="75"/>
                        <a:pt x="88" y="74"/>
                      </a:cubicBezTo>
                      <a:cubicBezTo>
                        <a:pt x="89" y="75"/>
                        <a:pt x="91" y="75"/>
                        <a:pt x="93" y="76"/>
                      </a:cubicBezTo>
                      <a:cubicBezTo>
                        <a:pt x="90" y="68"/>
                        <a:pt x="87" y="57"/>
                        <a:pt x="82" y="46"/>
                      </a:cubicBezTo>
                      <a:cubicBezTo>
                        <a:pt x="81" y="47"/>
                        <a:pt x="80" y="48"/>
                        <a:pt x="80" y="48"/>
                      </a:cubicBezTo>
                      <a:cubicBezTo>
                        <a:pt x="80" y="48"/>
                        <a:pt x="81" y="47"/>
                        <a:pt x="82" y="46"/>
                      </a:cubicBezTo>
                      <a:cubicBezTo>
                        <a:pt x="80" y="43"/>
                        <a:pt x="79" y="40"/>
                        <a:pt x="77" y="36"/>
                      </a:cubicBezTo>
                      <a:cubicBezTo>
                        <a:pt x="77" y="37"/>
                        <a:pt x="77" y="38"/>
                        <a:pt x="77" y="38"/>
                      </a:cubicBezTo>
                      <a:cubicBezTo>
                        <a:pt x="77" y="38"/>
                        <a:pt x="77" y="37"/>
                        <a:pt x="77" y="36"/>
                      </a:cubicBezTo>
                      <a:cubicBezTo>
                        <a:pt x="75" y="32"/>
                        <a:pt x="73" y="28"/>
                        <a:pt x="71" y="23"/>
                      </a:cubicBezTo>
                      <a:cubicBezTo>
                        <a:pt x="69" y="29"/>
                        <a:pt x="68" y="36"/>
                        <a:pt x="68" y="4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4389120" rtl="0" eaLnBrk="1" latinLnBrk="0" hangingPunct="1"/>
                  <a:endParaRPr sz="8600" kern="1200">
                    <a:solidFill>
                      <a:schemeClr val="tx1"/>
                    </a:solidFill>
                    <a:latin typeface="+mn-lt"/>
                    <a:ea typeface="+mn-ea"/>
                    <a:cs typeface="+mn-cs"/>
                  </a:endParaRPr>
                </a:p>
              </p:txBody>
            </p:sp>
          </p:grpSp>
        </p:grpSp>
        <p:grpSp>
          <p:nvGrpSpPr>
            <p:cNvPr id="17" name="Group 294"/>
            <p:cNvGrpSpPr/>
            <p:nvPr/>
          </p:nvGrpSpPr>
          <p:grpSpPr>
            <a:xfrm rot="1639090">
              <a:off x="6306880" y="1162691"/>
              <a:ext cx="457117" cy="587071"/>
              <a:chOff x="3224213" y="2960688"/>
              <a:chExt cx="636587" cy="817562"/>
            </a:xfrm>
          </p:grpSpPr>
          <p:sp>
            <p:nvSpPr>
              <p:cNvPr id="407" name="Freeform 11"/>
              <p:cNvSpPr>
                <a:spLocks/>
              </p:cNvSpPr>
              <p:nvPr/>
            </p:nvSpPr>
            <p:spPr bwMode="auto">
              <a:xfrm>
                <a:off x="3355975" y="3152775"/>
                <a:ext cx="7938" cy="19050"/>
              </a:xfrm>
              <a:custGeom>
                <a:avLst/>
                <a:gdLst/>
                <a:ahLst/>
                <a:cxnLst>
                  <a:cxn ang="0">
                    <a:pos x="2" y="5"/>
                  </a:cxn>
                  <a:cxn ang="0">
                    <a:pos x="0" y="0"/>
                  </a:cxn>
                  <a:cxn ang="0">
                    <a:pos x="0" y="0"/>
                  </a:cxn>
                  <a:cxn ang="0">
                    <a:pos x="2" y="5"/>
                  </a:cxn>
                  <a:cxn ang="0">
                    <a:pos x="2" y="5"/>
                  </a:cxn>
                </a:cxnLst>
                <a:rect l="0" t="0" r="r" b="b"/>
                <a:pathLst>
                  <a:path w="2" h="5">
                    <a:moveTo>
                      <a:pt x="2" y="5"/>
                    </a:moveTo>
                    <a:cubicBezTo>
                      <a:pt x="1" y="3"/>
                      <a:pt x="1" y="2"/>
                      <a:pt x="0" y="0"/>
                    </a:cubicBezTo>
                    <a:cubicBezTo>
                      <a:pt x="0" y="0"/>
                      <a:pt x="0" y="0"/>
                      <a:pt x="0" y="0"/>
                    </a:cubicBezTo>
                    <a:cubicBezTo>
                      <a:pt x="1" y="2"/>
                      <a:pt x="1" y="3"/>
                      <a:pt x="2" y="5"/>
                    </a:cubicBezTo>
                    <a:cubicBezTo>
                      <a:pt x="2" y="5"/>
                      <a:pt x="2" y="5"/>
                      <a:pt x="2" y="5"/>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8" name="Freeform 12"/>
              <p:cNvSpPr>
                <a:spLocks/>
              </p:cNvSpPr>
              <p:nvPr/>
            </p:nvSpPr>
            <p:spPr bwMode="auto">
              <a:xfrm>
                <a:off x="3389313" y="3095625"/>
                <a:ext cx="23813" cy="49213"/>
              </a:xfrm>
              <a:custGeom>
                <a:avLst/>
                <a:gdLst/>
                <a:ahLst/>
                <a:cxnLst>
                  <a:cxn ang="0">
                    <a:pos x="6" y="0"/>
                  </a:cxn>
                  <a:cxn ang="0">
                    <a:pos x="0" y="5"/>
                  </a:cxn>
                  <a:cxn ang="0">
                    <a:pos x="5" y="13"/>
                  </a:cxn>
                  <a:cxn ang="0">
                    <a:pos x="6" y="0"/>
                  </a:cxn>
                </a:cxnLst>
                <a:rect l="0" t="0" r="r" b="b"/>
                <a:pathLst>
                  <a:path w="6" h="13">
                    <a:moveTo>
                      <a:pt x="6" y="0"/>
                    </a:moveTo>
                    <a:cubicBezTo>
                      <a:pt x="4" y="1"/>
                      <a:pt x="2" y="3"/>
                      <a:pt x="0" y="5"/>
                    </a:cubicBezTo>
                    <a:cubicBezTo>
                      <a:pt x="2" y="7"/>
                      <a:pt x="3" y="10"/>
                      <a:pt x="5" y="13"/>
                    </a:cubicBezTo>
                    <a:cubicBezTo>
                      <a:pt x="5" y="8"/>
                      <a:pt x="5" y="4"/>
                      <a:pt x="6"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9" name="Freeform 15"/>
              <p:cNvSpPr>
                <a:spLocks/>
              </p:cNvSpPr>
              <p:nvPr/>
            </p:nvSpPr>
            <p:spPr bwMode="auto">
              <a:xfrm>
                <a:off x="3257550" y="3281363"/>
                <a:ext cx="15875" cy="3175"/>
              </a:xfrm>
              <a:custGeom>
                <a:avLst/>
                <a:gdLst/>
                <a:ahLst/>
                <a:cxnLst>
                  <a:cxn ang="0">
                    <a:pos x="0" y="0"/>
                  </a:cxn>
                  <a:cxn ang="0">
                    <a:pos x="0" y="0"/>
                  </a:cxn>
                  <a:cxn ang="0">
                    <a:pos x="4" y="1"/>
                  </a:cxn>
                  <a:cxn ang="0">
                    <a:pos x="0" y="0"/>
                  </a:cxn>
                </a:cxnLst>
                <a:rect l="0" t="0" r="r" b="b"/>
                <a:pathLst>
                  <a:path w="4" h="1">
                    <a:moveTo>
                      <a:pt x="0" y="0"/>
                    </a:moveTo>
                    <a:cubicBezTo>
                      <a:pt x="0" y="0"/>
                      <a:pt x="0" y="0"/>
                      <a:pt x="0" y="0"/>
                    </a:cubicBezTo>
                    <a:cubicBezTo>
                      <a:pt x="2" y="0"/>
                      <a:pt x="3" y="1"/>
                      <a:pt x="4" y="1"/>
                    </a:cubicBezTo>
                    <a:cubicBezTo>
                      <a:pt x="3" y="1"/>
                      <a:pt x="2" y="0"/>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0" name="Freeform 16"/>
              <p:cNvSpPr>
                <a:spLocks/>
              </p:cNvSpPr>
              <p:nvPr/>
            </p:nvSpPr>
            <p:spPr bwMode="auto">
              <a:xfrm>
                <a:off x="3325813" y="3186113"/>
                <a:ext cx="11113" cy="19050"/>
              </a:xfrm>
              <a:custGeom>
                <a:avLst/>
                <a:gdLst/>
                <a:ahLst/>
                <a:cxnLst>
                  <a:cxn ang="0">
                    <a:pos x="0" y="0"/>
                  </a:cxn>
                  <a:cxn ang="0">
                    <a:pos x="0" y="0"/>
                  </a:cxn>
                  <a:cxn ang="0">
                    <a:pos x="3" y="5"/>
                  </a:cxn>
                  <a:cxn ang="0">
                    <a:pos x="0" y="0"/>
                  </a:cxn>
                </a:cxnLst>
                <a:rect l="0" t="0" r="r" b="b"/>
                <a:pathLst>
                  <a:path w="3" h="5">
                    <a:moveTo>
                      <a:pt x="0" y="0"/>
                    </a:moveTo>
                    <a:cubicBezTo>
                      <a:pt x="0" y="0"/>
                      <a:pt x="0" y="0"/>
                      <a:pt x="0" y="0"/>
                    </a:cubicBezTo>
                    <a:cubicBezTo>
                      <a:pt x="1" y="2"/>
                      <a:pt x="2" y="3"/>
                      <a:pt x="3" y="5"/>
                    </a:cubicBezTo>
                    <a:cubicBezTo>
                      <a:pt x="2" y="3"/>
                      <a:pt x="1" y="2"/>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1" name="Freeform 410"/>
              <p:cNvSpPr>
                <a:spLocks/>
              </p:cNvSpPr>
              <p:nvPr/>
            </p:nvSpPr>
            <p:spPr bwMode="auto">
              <a:xfrm>
                <a:off x="3443288" y="3046413"/>
                <a:ext cx="14288" cy="125413"/>
              </a:xfrm>
              <a:custGeom>
                <a:avLst/>
                <a:gdLst/>
                <a:ahLst/>
                <a:cxnLst>
                  <a:cxn ang="0">
                    <a:pos x="0" y="32"/>
                  </a:cxn>
                  <a:cxn ang="0">
                    <a:pos x="4" y="0"/>
                  </a:cxn>
                  <a:cxn ang="0">
                    <a:pos x="2" y="3"/>
                  </a:cxn>
                  <a:cxn ang="0">
                    <a:pos x="0" y="33"/>
                  </a:cxn>
                  <a:cxn ang="0">
                    <a:pos x="0" y="32"/>
                  </a:cxn>
                </a:cxnLst>
                <a:rect l="0" t="0" r="r" b="b"/>
                <a:pathLst>
                  <a:path w="4" h="33">
                    <a:moveTo>
                      <a:pt x="0" y="32"/>
                    </a:moveTo>
                    <a:cubicBezTo>
                      <a:pt x="2" y="18"/>
                      <a:pt x="3" y="7"/>
                      <a:pt x="4" y="0"/>
                    </a:cubicBezTo>
                    <a:cubicBezTo>
                      <a:pt x="3" y="1"/>
                      <a:pt x="2" y="2"/>
                      <a:pt x="2" y="3"/>
                    </a:cubicBezTo>
                    <a:cubicBezTo>
                      <a:pt x="2" y="10"/>
                      <a:pt x="1" y="20"/>
                      <a:pt x="0" y="33"/>
                    </a:cubicBezTo>
                    <a:cubicBezTo>
                      <a:pt x="0" y="33"/>
                      <a:pt x="0" y="32"/>
                      <a:pt x="0" y="32"/>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2" name="Freeform 23"/>
              <p:cNvSpPr>
                <a:spLocks/>
              </p:cNvSpPr>
              <p:nvPr/>
            </p:nvSpPr>
            <p:spPr bwMode="auto">
              <a:xfrm>
                <a:off x="3224213" y="3449638"/>
                <a:ext cx="33338" cy="23813"/>
              </a:xfrm>
              <a:custGeom>
                <a:avLst/>
                <a:gdLst/>
                <a:ahLst/>
                <a:cxnLst>
                  <a:cxn ang="0">
                    <a:pos x="9" y="0"/>
                  </a:cxn>
                  <a:cxn ang="0">
                    <a:pos x="0" y="6"/>
                  </a:cxn>
                  <a:cxn ang="0">
                    <a:pos x="0" y="6"/>
                  </a:cxn>
                  <a:cxn ang="0">
                    <a:pos x="8" y="1"/>
                  </a:cxn>
                  <a:cxn ang="0">
                    <a:pos x="9" y="0"/>
                  </a:cxn>
                </a:cxnLst>
                <a:rect l="0" t="0" r="r" b="b"/>
                <a:pathLst>
                  <a:path w="9" h="6">
                    <a:moveTo>
                      <a:pt x="9" y="0"/>
                    </a:moveTo>
                    <a:cubicBezTo>
                      <a:pt x="6" y="2"/>
                      <a:pt x="3" y="4"/>
                      <a:pt x="0" y="6"/>
                    </a:cubicBezTo>
                    <a:cubicBezTo>
                      <a:pt x="0" y="6"/>
                      <a:pt x="0" y="6"/>
                      <a:pt x="0" y="6"/>
                    </a:cubicBezTo>
                    <a:cubicBezTo>
                      <a:pt x="3" y="5"/>
                      <a:pt x="5" y="3"/>
                      <a:pt x="8" y="1"/>
                    </a:cubicBezTo>
                    <a:cubicBezTo>
                      <a:pt x="9" y="1"/>
                      <a:pt x="9" y="0"/>
                      <a:pt x="9"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3" name="Freeform 26"/>
              <p:cNvSpPr>
                <a:spLocks/>
              </p:cNvSpPr>
              <p:nvPr/>
            </p:nvSpPr>
            <p:spPr bwMode="auto">
              <a:xfrm>
                <a:off x="3224213" y="3487738"/>
                <a:ext cx="41275" cy="41275"/>
              </a:xfrm>
              <a:custGeom>
                <a:avLst/>
                <a:gdLst/>
                <a:ahLst/>
                <a:cxnLst>
                  <a:cxn ang="0">
                    <a:pos x="1" y="3"/>
                  </a:cxn>
                  <a:cxn ang="0">
                    <a:pos x="0" y="4"/>
                  </a:cxn>
                  <a:cxn ang="0">
                    <a:pos x="2" y="11"/>
                  </a:cxn>
                  <a:cxn ang="0">
                    <a:pos x="11" y="0"/>
                  </a:cxn>
                  <a:cxn ang="0">
                    <a:pos x="1" y="3"/>
                  </a:cxn>
                </a:cxnLst>
                <a:rect l="0" t="0" r="r" b="b"/>
                <a:pathLst>
                  <a:path w="11" h="11">
                    <a:moveTo>
                      <a:pt x="1" y="3"/>
                    </a:moveTo>
                    <a:cubicBezTo>
                      <a:pt x="1" y="3"/>
                      <a:pt x="1" y="3"/>
                      <a:pt x="0" y="4"/>
                    </a:cubicBezTo>
                    <a:cubicBezTo>
                      <a:pt x="1" y="6"/>
                      <a:pt x="1" y="8"/>
                      <a:pt x="2" y="11"/>
                    </a:cubicBezTo>
                    <a:cubicBezTo>
                      <a:pt x="4" y="7"/>
                      <a:pt x="7" y="4"/>
                      <a:pt x="11" y="0"/>
                    </a:cubicBezTo>
                    <a:cubicBezTo>
                      <a:pt x="7" y="3"/>
                      <a:pt x="3" y="3"/>
                      <a:pt x="1" y="3"/>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4" name="Freeform 27"/>
              <p:cNvSpPr>
                <a:spLocks/>
              </p:cNvSpPr>
              <p:nvPr/>
            </p:nvSpPr>
            <p:spPr bwMode="auto">
              <a:xfrm>
                <a:off x="3240088" y="3468688"/>
                <a:ext cx="74613" cy="90488"/>
              </a:xfrm>
              <a:custGeom>
                <a:avLst/>
                <a:gdLst/>
                <a:ahLst/>
                <a:cxnLst>
                  <a:cxn ang="0">
                    <a:pos x="0" y="22"/>
                  </a:cxn>
                  <a:cxn ang="0">
                    <a:pos x="0" y="24"/>
                  </a:cxn>
                  <a:cxn ang="0">
                    <a:pos x="20" y="0"/>
                  </a:cxn>
                  <a:cxn ang="0">
                    <a:pos x="0" y="22"/>
                  </a:cxn>
                </a:cxnLst>
                <a:rect l="0" t="0" r="r" b="b"/>
                <a:pathLst>
                  <a:path w="20" h="24">
                    <a:moveTo>
                      <a:pt x="0" y="22"/>
                    </a:moveTo>
                    <a:cubicBezTo>
                      <a:pt x="0" y="23"/>
                      <a:pt x="0" y="23"/>
                      <a:pt x="0" y="24"/>
                    </a:cubicBezTo>
                    <a:cubicBezTo>
                      <a:pt x="5" y="18"/>
                      <a:pt x="11" y="10"/>
                      <a:pt x="20" y="0"/>
                    </a:cubicBezTo>
                    <a:cubicBezTo>
                      <a:pt x="12" y="10"/>
                      <a:pt x="5" y="17"/>
                      <a:pt x="0" y="22"/>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5" name="Freeform 28"/>
              <p:cNvSpPr>
                <a:spLocks/>
              </p:cNvSpPr>
              <p:nvPr/>
            </p:nvSpPr>
            <p:spPr bwMode="auto">
              <a:xfrm>
                <a:off x="3227388" y="3402013"/>
                <a:ext cx="41275" cy="17463"/>
              </a:xfrm>
              <a:custGeom>
                <a:avLst/>
                <a:gdLst/>
                <a:ahLst/>
                <a:cxnLst>
                  <a:cxn ang="0">
                    <a:pos x="0" y="4"/>
                  </a:cxn>
                  <a:cxn ang="0">
                    <a:pos x="0" y="5"/>
                  </a:cxn>
                  <a:cxn ang="0">
                    <a:pos x="11" y="0"/>
                  </a:cxn>
                  <a:cxn ang="0">
                    <a:pos x="0" y="4"/>
                  </a:cxn>
                </a:cxnLst>
                <a:rect l="0" t="0" r="r" b="b"/>
                <a:pathLst>
                  <a:path w="11" h="5">
                    <a:moveTo>
                      <a:pt x="0" y="4"/>
                    </a:moveTo>
                    <a:cubicBezTo>
                      <a:pt x="0" y="4"/>
                      <a:pt x="0" y="4"/>
                      <a:pt x="0" y="5"/>
                    </a:cubicBezTo>
                    <a:cubicBezTo>
                      <a:pt x="3" y="3"/>
                      <a:pt x="7" y="2"/>
                      <a:pt x="11" y="0"/>
                    </a:cubicBezTo>
                    <a:cubicBezTo>
                      <a:pt x="7" y="2"/>
                      <a:pt x="3" y="3"/>
                      <a:pt x="0" y="4"/>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6" name="Freeform 29"/>
              <p:cNvSpPr>
                <a:spLocks/>
              </p:cNvSpPr>
              <p:nvPr/>
            </p:nvSpPr>
            <p:spPr bwMode="auto">
              <a:xfrm>
                <a:off x="3227388" y="3427413"/>
                <a:ext cx="7938" cy="7938"/>
              </a:xfrm>
              <a:custGeom>
                <a:avLst/>
                <a:gdLst/>
                <a:ahLst/>
                <a:cxnLst>
                  <a:cxn ang="0">
                    <a:pos x="0" y="1"/>
                  </a:cxn>
                  <a:cxn ang="0">
                    <a:pos x="0" y="2"/>
                  </a:cxn>
                  <a:cxn ang="0">
                    <a:pos x="2" y="0"/>
                  </a:cxn>
                  <a:cxn ang="0">
                    <a:pos x="0" y="1"/>
                  </a:cxn>
                </a:cxnLst>
                <a:rect l="0" t="0" r="r" b="b"/>
                <a:pathLst>
                  <a:path w="2" h="2">
                    <a:moveTo>
                      <a:pt x="0" y="1"/>
                    </a:moveTo>
                    <a:cubicBezTo>
                      <a:pt x="0" y="1"/>
                      <a:pt x="0" y="2"/>
                      <a:pt x="0" y="2"/>
                    </a:cubicBezTo>
                    <a:cubicBezTo>
                      <a:pt x="0" y="1"/>
                      <a:pt x="1" y="1"/>
                      <a:pt x="2" y="0"/>
                    </a:cubicBezTo>
                    <a:cubicBezTo>
                      <a:pt x="1" y="1"/>
                      <a:pt x="0" y="1"/>
                      <a:pt x="0" y="1"/>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7" name="Freeform 178"/>
              <p:cNvSpPr>
                <a:spLocks/>
              </p:cNvSpPr>
              <p:nvPr/>
            </p:nvSpPr>
            <p:spPr bwMode="auto">
              <a:xfrm>
                <a:off x="3254375" y="3454400"/>
                <a:ext cx="128588" cy="277813"/>
              </a:xfrm>
              <a:custGeom>
                <a:avLst/>
                <a:gdLst/>
                <a:ahLst/>
                <a:cxnLst>
                  <a:cxn ang="0">
                    <a:pos x="34" y="0"/>
                  </a:cxn>
                  <a:cxn ang="0">
                    <a:pos x="13" y="28"/>
                  </a:cxn>
                  <a:cxn ang="0">
                    <a:pos x="29" y="12"/>
                  </a:cxn>
                  <a:cxn ang="0">
                    <a:pos x="27" y="35"/>
                  </a:cxn>
                  <a:cxn ang="0">
                    <a:pos x="34" y="0"/>
                  </a:cxn>
                </a:cxnLst>
                <a:rect l="0" t="0" r="r" b="b"/>
                <a:pathLst>
                  <a:path w="34" h="74">
                    <a:moveTo>
                      <a:pt x="34" y="0"/>
                    </a:moveTo>
                    <a:cubicBezTo>
                      <a:pt x="24" y="29"/>
                      <a:pt x="15" y="34"/>
                      <a:pt x="13" y="28"/>
                    </a:cubicBezTo>
                    <a:cubicBezTo>
                      <a:pt x="0" y="59"/>
                      <a:pt x="5" y="74"/>
                      <a:pt x="29" y="12"/>
                    </a:cubicBezTo>
                    <a:cubicBezTo>
                      <a:pt x="5" y="74"/>
                      <a:pt x="15" y="66"/>
                      <a:pt x="27" y="35"/>
                    </a:cubicBezTo>
                    <a:cubicBezTo>
                      <a:pt x="25" y="33"/>
                      <a:pt x="26" y="22"/>
                      <a:pt x="34"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8" name="Freeform 179"/>
              <p:cNvSpPr>
                <a:spLocks/>
              </p:cNvSpPr>
              <p:nvPr/>
            </p:nvSpPr>
            <p:spPr bwMode="auto">
              <a:xfrm>
                <a:off x="3232150" y="3413125"/>
                <a:ext cx="131763" cy="165100"/>
              </a:xfrm>
              <a:custGeom>
                <a:avLst/>
                <a:gdLst/>
                <a:ahLst/>
                <a:cxnLst>
                  <a:cxn ang="0">
                    <a:pos x="35" y="0"/>
                  </a:cxn>
                  <a:cxn ang="0">
                    <a:pos x="9" y="20"/>
                  </a:cxn>
                  <a:cxn ang="0">
                    <a:pos x="0" y="31"/>
                  </a:cxn>
                  <a:cxn ang="0">
                    <a:pos x="2" y="37"/>
                  </a:cxn>
                  <a:cxn ang="0">
                    <a:pos x="22" y="15"/>
                  </a:cxn>
                  <a:cxn ang="0">
                    <a:pos x="2" y="39"/>
                  </a:cxn>
                  <a:cxn ang="0">
                    <a:pos x="2" y="39"/>
                  </a:cxn>
                  <a:cxn ang="0">
                    <a:pos x="5" y="44"/>
                  </a:cxn>
                  <a:cxn ang="0">
                    <a:pos x="19" y="29"/>
                  </a:cxn>
                  <a:cxn ang="0">
                    <a:pos x="35" y="0"/>
                  </a:cxn>
                </a:cxnLst>
                <a:rect l="0" t="0" r="r" b="b"/>
                <a:pathLst>
                  <a:path w="35" h="44">
                    <a:moveTo>
                      <a:pt x="35" y="0"/>
                    </a:moveTo>
                    <a:cubicBezTo>
                      <a:pt x="26" y="10"/>
                      <a:pt x="16" y="17"/>
                      <a:pt x="9" y="20"/>
                    </a:cubicBezTo>
                    <a:cubicBezTo>
                      <a:pt x="5" y="24"/>
                      <a:pt x="2" y="27"/>
                      <a:pt x="0" y="31"/>
                    </a:cubicBezTo>
                    <a:cubicBezTo>
                      <a:pt x="0" y="33"/>
                      <a:pt x="1" y="35"/>
                      <a:pt x="2" y="37"/>
                    </a:cubicBezTo>
                    <a:cubicBezTo>
                      <a:pt x="7" y="32"/>
                      <a:pt x="14" y="25"/>
                      <a:pt x="22" y="15"/>
                    </a:cubicBezTo>
                    <a:cubicBezTo>
                      <a:pt x="13" y="25"/>
                      <a:pt x="7" y="33"/>
                      <a:pt x="2" y="39"/>
                    </a:cubicBezTo>
                    <a:cubicBezTo>
                      <a:pt x="2" y="39"/>
                      <a:pt x="2" y="39"/>
                      <a:pt x="2" y="39"/>
                    </a:cubicBezTo>
                    <a:cubicBezTo>
                      <a:pt x="3" y="41"/>
                      <a:pt x="4" y="43"/>
                      <a:pt x="5" y="44"/>
                    </a:cubicBezTo>
                    <a:cubicBezTo>
                      <a:pt x="9" y="40"/>
                      <a:pt x="14" y="35"/>
                      <a:pt x="19" y="29"/>
                    </a:cubicBezTo>
                    <a:cubicBezTo>
                      <a:pt x="20" y="21"/>
                      <a:pt x="25" y="10"/>
                      <a:pt x="35"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9" name="Freeform 180"/>
              <p:cNvSpPr>
                <a:spLocks/>
              </p:cNvSpPr>
              <p:nvPr/>
            </p:nvSpPr>
            <p:spPr bwMode="auto">
              <a:xfrm>
                <a:off x="3292475" y="3227388"/>
                <a:ext cx="44450" cy="46038"/>
              </a:xfrm>
              <a:custGeom>
                <a:avLst/>
                <a:gdLst/>
                <a:ahLst/>
                <a:cxnLst>
                  <a:cxn ang="0">
                    <a:pos x="1" y="0"/>
                  </a:cxn>
                  <a:cxn ang="0">
                    <a:pos x="0" y="1"/>
                  </a:cxn>
                  <a:cxn ang="0">
                    <a:pos x="12" y="12"/>
                  </a:cxn>
                  <a:cxn ang="0">
                    <a:pos x="1" y="0"/>
                  </a:cxn>
                </a:cxnLst>
                <a:rect l="0" t="0" r="r" b="b"/>
                <a:pathLst>
                  <a:path w="12" h="12">
                    <a:moveTo>
                      <a:pt x="1" y="0"/>
                    </a:moveTo>
                    <a:cubicBezTo>
                      <a:pt x="0" y="1"/>
                      <a:pt x="0" y="1"/>
                      <a:pt x="0" y="1"/>
                    </a:cubicBezTo>
                    <a:cubicBezTo>
                      <a:pt x="3" y="4"/>
                      <a:pt x="7" y="7"/>
                      <a:pt x="12" y="12"/>
                    </a:cubicBezTo>
                    <a:cubicBezTo>
                      <a:pt x="7" y="7"/>
                      <a:pt x="4" y="4"/>
                      <a:pt x="1"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0" name="Freeform 181"/>
              <p:cNvSpPr>
                <a:spLocks/>
              </p:cNvSpPr>
              <p:nvPr/>
            </p:nvSpPr>
            <p:spPr bwMode="auto">
              <a:xfrm>
                <a:off x="3355975" y="3149600"/>
                <a:ext cx="7938" cy="22225"/>
              </a:xfrm>
              <a:custGeom>
                <a:avLst/>
                <a:gdLst/>
                <a:ahLst/>
                <a:cxnLst>
                  <a:cxn ang="0">
                    <a:pos x="1" y="0"/>
                  </a:cxn>
                  <a:cxn ang="0">
                    <a:pos x="0" y="1"/>
                  </a:cxn>
                  <a:cxn ang="0">
                    <a:pos x="2" y="6"/>
                  </a:cxn>
                  <a:cxn ang="0">
                    <a:pos x="1" y="0"/>
                  </a:cxn>
                </a:cxnLst>
                <a:rect l="0" t="0" r="r" b="b"/>
                <a:pathLst>
                  <a:path w="2" h="6">
                    <a:moveTo>
                      <a:pt x="1" y="0"/>
                    </a:moveTo>
                    <a:cubicBezTo>
                      <a:pt x="1" y="1"/>
                      <a:pt x="1" y="1"/>
                      <a:pt x="0" y="1"/>
                    </a:cubicBezTo>
                    <a:cubicBezTo>
                      <a:pt x="1" y="3"/>
                      <a:pt x="1" y="4"/>
                      <a:pt x="2" y="6"/>
                    </a:cubicBezTo>
                    <a:cubicBezTo>
                      <a:pt x="1" y="4"/>
                      <a:pt x="1" y="2"/>
                      <a:pt x="1"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1" name="Freeform 182"/>
              <p:cNvSpPr>
                <a:spLocks/>
              </p:cNvSpPr>
              <p:nvPr/>
            </p:nvSpPr>
            <p:spPr bwMode="auto">
              <a:xfrm>
                <a:off x="3509963" y="2963863"/>
                <a:ext cx="76200" cy="177800"/>
              </a:xfrm>
              <a:custGeom>
                <a:avLst/>
                <a:gdLst/>
                <a:ahLst/>
                <a:cxnLst>
                  <a:cxn ang="0">
                    <a:pos x="7" y="46"/>
                  </a:cxn>
                  <a:cxn ang="0">
                    <a:pos x="0" y="47"/>
                  </a:cxn>
                  <a:cxn ang="0">
                    <a:pos x="7" y="46"/>
                  </a:cxn>
                </a:cxnLst>
                <a:rect l="0" t="0" r="r" b="b"/>
                <a:pathLst>
                  <a:path w="20" h="47">
                    <a:moveTo>
                      <a:pt x="7" y="46"/>
                    </a:moveTo>
                    <a:cubicBezTo>
                      <a:pt x="20" y="16"/>
                      <a:pt x="19" y="0"/>
                      <a:pt x="0" y="47"/>
                    </a:cubicBezTo>
                    <a:cubicBezTo>
                      <a:pt x="4" y="41"/>
                      <a:pt x="7" y="41"/>
                      <a:pt x="7" y="4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2" name="Freeform 183"/>
              <p:cNvSpPr>
                <a:spLocks/>
              </p:cNvSpPr>
              <p:nvPr/>
            </p:nvSpPr>
            <p:spPr bwMode="auto">
              <a:xfrm>
                <a:off x="3408363" y="3059113"/>
                <a:ext cx="41275" cy="203200"/>
              </a:xfrm>
              <a:custGeom>
                <a:avLst/>
                <a:gdLst/>
                <a:ahLst/>
                <a:cxnLst>
                  <a:cxn ang="0">
                    <a:pos x="4" y="54"/>
                  </a:cxn>
                  <a:cxn ang="0">
                    <a:pos x="9" y="30"/>
                  </a:cxn>
                  <a:cxn ang="0">
                    <a:pos x="11" y="0"/>
                  </a:cxn>
                  <a:cxn ang="0">
                    <a:pos x="1" y="10"/>
                  </a:cxn>
                  <a:cxn ang="0">
                    <a:pos x="0" y="23"/>
                  </a:cxn>
                  <a:cxn ang="0">
                    <a:pos x="4" y="54"/>
                  </a:cxn>
                </a:cxnLst>
                <a:rect l="0" t="0" r="r" b="b"/>
                <a:pathLst>
                  <a:path w="11" h="54">
                    <a:moveTo>
                      <a:pt x="4" y="54"/>
                    </a:moveTo>
                    <a:cubicBezTo>
                      <a:pt x="5" y="45"/>
                      <a:pt x="7" y="36"/>
                      <a:pt x="9" y="30"/>
                    </a:cubicBezTo>
                    <a:cubicBezTo>
                      <a:pt x="10" y="17"/>
                      <a:pt x="11" y="7"/>
                      <a:pt x="11" y="0"/>
                    </a:cubicBezTo>
                    <a:cubicBezTo>
                      <a:pt x="7" y="3"/>
                      <a:pt x="4" y="6"/>
                      <a:pt x="1" y="10"/>
                    </a:cubicBezTo>
                    <a:cubicBezTo>
                      <a:pt x="0" y="14"/>
                      <a:pt x="0" y="18"/>
                      <a:pt x="0" y="23"/>
                    </a:cubicBezTo>
                    <a:cubicBezTo>
                      <a:pt x="3" y="30"/>
                      <a:pt x="5" y="41"/>
                      <a:pt x="4" y="54"/>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3" name="Freeform 184"/>
              <p:cNvSpPr>
                <a:spLocks/>
              </p:cNvSpPr>
              <p:nvPr/>
            </p:nvSpPr>
            <p:spPr bwMode="auto">
              <a:xfrm>
                <a:off x="3363913" y="3435350"/>
                <a:ext cx="79375" cy="342900"/>
              </a:xfrm>
              <a:custGeom>
                <a:avLst/>
                <a:gdLst/>
                <a:ahLst/>
                <a:cxnLst>
                  <a:cxn ang="0">
                    <a:pos x="14" y="0"/>
                  </a:cxn>
                  <a:cxn ang="0">
                    <a:pos x="4" y="37"/>
                  </a:cxn>
                  <a:cxn ang="0">
                    <a:pos x="12" y="20"/>
                  </a:cxn>
                  <a:cxn ang="0">
                    <a:pos x="21" y="35"/>
                  </a:cxn>
                  <a:cxn ang="0">
                    <a:pos x="14" y="0"/>
                  </a:cxn>
                </a:cxnLst>
                <a:rect l="0" t="0" r="r" b="b"/>
                <a:pathLst>
                  <a:path w="21" h="91">
                    <a:moveTo>
                      <a:pt x="14" y="0"/>
                    </a:moveTo>
                    <a:cubicBezTo>
                      <a:pt x="13" y="17"/>
                      <a:pt x="8" y="31"/>
                      <a:pt x="4" y="37"/>
                    </a:cubicBezTo>
                    <a:cubicBezTo>
                      <a:pt x="0" y="73"/>
                      <a:pt x="6" y="89"/>
                      <a:pt x="12" y="20"/>
                    </a:cubicBezTo>
                    <a:cubicBezTo>
                      <a:pt x="6" y="91"/>
                      <a:pt x="19" y="74"/>
                      <a:pt x="21" y="35"/>
                    </a:cubicBezTo>
                    <a:cubicBezTo>
                      <a:pt x="17" y="28"/>
                      <a:pt x="13" y="15"/>
                      <a:pt x="14"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4" name="Freeform 185"/>
              <p:cNvSpPr>
                <a:spLocks/>
              </p:cNvSpPr>
              <p:nvPr/>
            </p:nvSpPr>
            <p:spPr bwMode="auto">
              <a:xfrm>
                <a:off x="3457575" y="2960688"/>
                <a:ext cx="115888" cy="282575"/>
              </a:xfrm>
              <a:custGeom>
                <a:avLst/>
                <a:gdLst/>
                <a:ahLst/>
                <a:cxnLst>
                  <a:cxn ang="0">
                    <a:pos x="13" y="49"/>
                  </a:cxn>
                  <a:cxn ang="0">
                    <a:pos x="8" y="42"/>
                  </a:cxn>
                  <a:cxn ang="0">
                    <a:pos x="0" y="75"/>
                  </a:cxn>
                  <a:cxn ang="0">
                    <a:pos x="13" y="49"/>
                  </a:cxn>
                </a:cxnLst>
                <a:rect l="0" t="0" r="r" b="b"/>
                <a:pathLst>
                  <a:path w="31" h="75">
                    <a:moveTo>
                      <a:pt x="13" y="49"/>
                    </a:moveTo>
                    <a:cubicBezTo>
                      <a:pt x="31" y="0"/>
                      <a:pt x="20" y="11"/>
                      <a:pt x="8" y="42"/>
                    </a:cubicBezTo>
                    <a:cubicBezTo>
                      <a:pt x="9" y="47"/>
                      <a:pt x="7" y="58"/>
                      <a:pt x="0" y="75"/>
                    </a:cubicBezTo>
                    <a:cubicBezTo>
                      <a:pt x="5" y="62"/>
                      <a:pt x="10" y="53"/>
                      <a:pt x="13" y="49"/>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5" name="Freeform 186"/>
              <p:cNvSpPr>
                <a:spLocks/>
              </p:cNvSpPr>
              <p:nvPr/>
            </p:nvSpPr>
            <p:spPr bwMode="auto">
              <a:xfrm>
                <a:off x="3443288" y="3032125"/>
                <a:ext cx="36513" cy="134938"/>
              </a:xfrm>
              <a:custGeom>
                <a:avLst/>
                <a:gdLst/>
                <a:ahLst/>
                <a:cxnLst>
                  <a:cxn ang="0">
                    <a:pos x="8" y="21"/>
                  </a:cxn>
                  <a:cxn ang="0">
                    <a:pos x="9" y="0"/>
                  </a:cxn>
                  <a:cxn ang="0">
                    <a:pos x="4" y="4"/>
                  </a:cxn>
                  <a:cxn ang="0">
                    <a:pos x="0" y="36"/>
                  </a:cxn>
                  <a:cxn ang="0">
                    <a:pos x="8" y="21"/>
                  </a:cxn>
                </a:cxnLst>
                <a:rect l="0" t="0" r="r" b="b"/>
                <a:pathLst>
                  <a:path w="10" h="36">
                    <a:moveTo>
                      <a:pt x="8" y="21"/>
                    </a:moveTo>
                    <a:cubicBezTo>
                      <a:pt x="9" y="12"/>
                      <a:pt x="10" y="5"/>
                      <a:pt x="9" y="0"/>
                    </a:cubicBezTo>
                    <a:cubicBezTo>
                      <a:pt x="8" y="1"/>
                      <a:pt x="6" y="3"/>
                      <a:pt x="4" y="4"/>
                    </a:cubicBezTo>
                    <a:cubicBezTo>
                      <a:pt x="3" y="11"/>
                      <a:pt x="2" y="22"/>
                      <a:pt x="0" y="36"/>
                    </a:cubicBezTo>
                    <a:cubicBezTo>
                      <a:pt x="3" y="28"/>
                      <a:pt x="6" y="23"/>
                      <a:pt x="8" y="21"/>
                    </a:cubicBezTo>
                    <a:close/>
                  </a:path>
                </a:pathLst>
              </a:custGeom>
              <a:solidFill>
                <a:schemeClr val="accent4">
                  <a:alpha val="30000"/>
                </a:schemeClr>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6" name="Freeform 187"/>
              <p:cNvSpPr>
                <a:spLocks/>
              </p:cNvSpPr>
              <p:nvPr/>
            </p:nvSpPr>
            <p:spPr bwMode="auto">
              <a:xfrm>
                <a:off x="3352800" y="3152775"/>
                <a:ext cx="30163" cy="90488"/>
              </a:xfrm>
              <a:custGeom>
                <a:avLst/>
                <a:gdLst/>
                <a:ahLst/>
                <a:cxnLst>
                  <a:cxn ang="0">
                    <a:pos x="8" y="24"/>
                  </a:cxn>
                  <a:cxn ang="0">
                    <a:pos x="3" y="5"/>
                  </a:cxn>
                  <a:cxn ang="0">
                    <a:pos x="1" y="0"/>
                  </a:cxn>
                  <a:cxn ang="0">
                    <a:pos x="0" y="2"/>
                  </a:cxn>
                  <a:cxn ang="0">
                    <a:pos x="8" y="24"/>
                  </a:cxn>
                </a:cxnLst>
                <a:rect l="0" t="0" r="r" b="b"/>
                <a:pathLst>
                  <a:path w="8" h="24">
                    <a:moveTo>
                      <a:pt x="8" y="24"/>
                    </a:moveTo>
                    <a:cubicBezTo>
                      <a:pt x="5" y="16"/>
                      <a:pt x="4" y="10"/>
                      <a:pt x="3" y="5"/>
                    </a:cubicBezTo>
                    <a:cubicBezTo>
                      <a:pt x="2" y="3"/>
                      <a:pt x="2" y="2"/>
                      <a:pt x="1" y="0"/>
                    </a:cubicBezTo>
                    <a:cubicBezTo>
                      <a:pt x="1" y="1"/>
                      <a:pt x="0" y="2"/>
                      <a:pt x="0" y="2"/>
                    </a:cubicBezTo>
                    <a:cubicBezTo>
                      <a:pt x="2" y="7"/>
                      <a:pt x="5" y="14"/>
                      <a:pt x="8" y="24"/>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7" name="Freeform 188"/>
              <p:cNvSpPr>
                <a:spLocks/>
              </p:cNvSpPr>
              <p:nvPr/>
            </p:nvSpPr>
            <p:spPr bwMode="auto">
              <a:xfrm>
                <a:off x="3224213" y="3498850"/>
                <a:ext cx="3175" cy="4763"/>
              </a:xfrm>
              <a:custGeom>
                <a:avLst/>
                <a:gdLst/>
                <a:ahLst/>
                <a:cxnLst>
                  <a:cxn ang="0">
                    <a:pos x="0" y="0"/>
                  </a:cxn>
                  <a:cxn ang="0">
                    <a:pos x="0" y="1"/>
                  </a:cxn>
                  <a:cxn ang="0">
                    <a:pos x="1" y="0"/>
                  </a:cxn>
                  <a:cxn ang="0">
                    <a:pos x="0" y="0"/>
                  </a:cxn>
                </a:cxnLst>
                <a:rect l="0" t="0" r="r" b="b"/>
                <a:pathLst>
                  <a:path w="1" h="1">
                    <a:moveTo>
                      <a:pt x="0" y="0"/>
                    </a:moveTo>
                    <a:cubicBezTo>
                      <a:pt x="0" y="0"/>
                      <a:pt x="0" y="0"/>
                      <a:pt x="0" y="1"/>
                    </a:cubicBezTo>
                    <a:cubicBezTo>
                      <a:pt x="1" y="0"/>
                      <a:pt x="1" y="0"/>
                      <a:pt x="1" y="0"/>
                    </a:cubicBezTo>
                    <a:cubicBezTo>
                      <a:pt x="1" y="0"/>
                      <a:pt x="1" y="0"/>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8" name="Freeform 189"/>
              <p:cNvSpPr>
                <a:spLocks/>
              </p:cNvSpPr>
              <p:nvPr/>
            </p:nvSpPr>
            <p:spPr bwMode="auto">
              <a:xfrm>
                <a:off x="3224213" y="3408363"/>
                <a:ext cx="98425" cy="65088"/>
              </a:xfrm>
              <a:custGeom>
                <a:avLst/>
                <a:gdLst/>
                <a:ahLst/>
                <a:cxnLst>
                  <a:cxn ang="0">
                    <a:pos x="26" y="0"/>
                  </a:cxn>
                  <a:cxn ang="0">
                    <a:pos x="0" y="13"/>
                  </a:cxn>
                  <a:cxn ang="0">
                    <a:pos x="0" y="17"/>
                  </a:cxn>
                  <a:cxn ang="0">
                    <a:pos x="9" y="11"/>
                  </a:cxn>
                  <a:cxn ang="0">
                    <a:pos x="26" y="0"/>
                  </a:cxn>
                </a:cxnLst>
                <a:rect l="0" t="0" r="r" b="b"/>
                <a:pathLst>
                  <a:path w="26" h="17">
                    <a:moveTo>
                      <a:pt x="26" y="0"/>
                    </a:moveTo>
                    <a:cubicBezTo>
                      <a:pt x="14" y="7"/>
                      <a:pt x="5" y="11"/>
                      <a:pt x="0" y="13"/>
                    </a:cubicBezTo>
                    <a:cubicBezTo>
                      <a:pt x="0" y="14"/>
                      <a:pt x="0" y="16"/>
                      <a:pt x="0" y="17"/>
                    </a:cubicBezTo>
                    <a:cubicBezTo>
                      <a:pt x="3" y="15"/>
                      <a:pt x="6" y="13"/>
                      <a:pt x="9" y="11"/>
                    </a:cubicBezTo>
                    <a:cubicBezTo>
                      <a:pt x="13" y="8"/>
                      <a:pt x="19" y="4"/>
                      <a:pt x="26"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9" name="Freeform 190"/>
              <p:cNvSpPr>
                <a:spLocks/>
              </p:cNvSpPr>
              <p:nvPr/>
            </p:nvSpPr>
            <p:spPr bwMode="auto">
              <a:xfrm>
                <a:off x="3243263" y="3333750"/>
                <a:ext cx="63500" cy="7938"/>
              </a:xfrm>
              <a:custGeom>
                <a:avLst/>
                <a:gdLst/>
                <a:ahLst/>
                <a:cxnLst>
                  <a:cxn ang="0">
                    <a:pos x="0" y="0"/>
                  </a:cxn>
                  <a:cxn ang="0">
                    <a:pos x="0" y="2"/>
                  </a:cxn>
                  <a:cxn ang="0">
                    <a:pos x="17" y="2"/>
                  </a:cxn>
                  <a:cxn ang="0">
                    <a:pos x="0" y="0"/>
                  </a:cxn>
                </a:cxnLst>
                <a:rect l="0" t="0" r="r" b="b"/>
                <a:pathLst>
                  <a:path w="17" h="2">
                    <a:moveTo>
                      <a:pt x="0" y="0"/>
                    </a:moveTo>
                    <a:cubicBezTo>
                      <a:pt x="0" y="1"/>
                      <a:pt x="0" y="2"/>
                      <a:pt x="0" y="2"/>
                    </a:cubicBezTo>
                    <a:cubicBezTo>
                      <a:pt x="4" y="2"/>
                      <a:pt x="10" y="2"/>
                      <a:pt x="17" y="2"/>
                    </a:cubicBezTo>
                    <a:cubicBezTo>
                      <a:pt x="10" y="2"/>
                      <a:pt x="5" y="1"/>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0" name="Freeform 191"/>
              <p:cNvSpPr>
                <a:spLocks/>
              </p:cNvSpPr>
              <p:nvPr/>
            </p:nvSpPr>
            <p:spPr bwMode="auto">
              <a:xfrm>
                <a:off x="3254375" y="3273425"/>
                <a:ext cx="87313" cy="44450"/>
              </a:xfrm>
              <a:custGeom>
                <a:avLst/>
                <a:gdLst/>
                <a:ahLst/>
                <a:cxnLst>
                  <a:cxn ang="0">
                    <a:pos x="2" y="0"/>
                  </a:cxn>
                  <a:cxn ang="0">
                    <a:pos x="1" y="2"/>
                  </a:cxn>
                  <a:cxn ang="0">
                    <a:pos x="5" y="3"/>
                  </a:cxn>
                  <a:cxn ang="0">
                    <a:pos x="1" y="2"/>
                  </a:cxn>
                  <a:cxn ang="0">
                    <a:pos x="0" y="6"/>
                  </a:cxn>
                  <a:cxn ang="0">
                    <a:pos x="23" y="12"/>
                  </a:cxn>
                  <a:cxn ang="0">
                    <a:pos x="2" y="0"/>
                  </a:cxn>
                </a:cxnLst>
                <a:rect l="0" t="0" r="r" b="b"/>
                <a:pathLst>
                  <a:path w="23" h="12">
                    <a:moveTo>
                      <a:pt x="2" y="0"/>
                    </a:moveTo>
                    <a:cubicBezTo>
                      <a:pt x="2" y="1"/>
                      <a:pt x="2" y="1"/>
                      <a:pt x="1" y="2"/>
                    </a:cubicBezTo>
                    <a:cubicBezTo>
                      <a:pt x="3" y="2"/>
                      <a:pt x="4" y="3"/>
                      <a:pt x="5" y="3"/>
                    </a:cubicBezTo>
                    <a:cubicBezTo>
                      <a:pt x="4" y="3"/>
                      <a:pt x="3" y="2"/>
                      <a:pt x="1" y="2"/>
                    </a:cubicBezTo>
                    <a:cubicBezTo>
                      <a:pt x="1" y="3"/>
                      <a:pt x="0" y="5"/>
                      <a:pt x="0" y="6"/>
                    </a:cubicBezTo>
                    <a:cubicBezTo>
                      <a:pt x="7" y="7"/>
                      <a:pt x="14" y="9"/>
                      <a:pt x="23" y="12"/>
                    </a:cubicBezTo>
                    <a:cubicBezTo>
                      <a:pt x="14" y="9"/>
                      <a:pt x="7" y="5"/>
                      <a:pt x="2"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1" name="Freeform 192"/>
              <p:cNvSpPr>
                <a:spLocks/>
              </p:cNvSpPr>
              <p:nvPr/>
            </p:nvSpPr>
            <p:spPr bwMode="auto">
              <a:xfrm>
                <a:off x="3227388" y="3378200"/>
                <a:ext cx="114300" cy="53975"/>
              </a:xfrm>
              <a:custGeom>
                <a:avLst/>
                <a:gdLst/>
                <a:ahLst/>
                <a:cxnLst>
                  <a:cxn ang="0">
                    <a:pos x="30" y="0"/>
                  </a:cxn>
                  <a:cxn ang="0">
                    <a:pos x="1" y="4"/>
                  </a:cxn>
                  <a:cxn ang="0">
                    <a:pos x="0" y="10"/>
                  </a:cxn>
                  <a:cxn ang="0">
                    <a:pos x="11" y="6"/>
                  </a:cxn>
                  <a:cxn ang="0">
                    <a:pos x="0" y="11"/>
                  </a:cxn>
                  <a:cxn ang="0">
                    <a:pos x="0" y="14"/>
                  </a:cxn>
                  <a:cxn ang="0">
                    <a:pos x="2" y="13"/>
                  </a:cxn>
                  <a:cxn ang="0">
                    <a:pos x="30" y="0"/>
                  </a:cxn>
                </a:cxnLst>
                <a:rect l="0" t="0" r="r" b="b"/>
                <a:pathLst>
                  <a:path w="30" h="14">
                    <a:moveTo>
                      <a:pt x="30" y="0"/>
                    </a:moveTo>
                    <a:cubicBezTo>
                      <a:pt x="19" y="4"/>
                      <a:pt x="9" y="5"/>
                      <a:pt x="1" y="4"/>
                    </a:cubicBezTo>
                    <a:cubicBezTo>
                      <a:pt x="1" y="6"/>
                      <a:pt x="0" y="8"/>
                      <a:pt x="0" y="10"/>
                    </a:cubicBezTo>
                    <a:cubicBezTo>
                      <a:pt x="3" y="9"/>
                      <a:pt x="7" y="8"/>
                      <a:pt x="11" y="6"/>
                    </a:cubicBezTo>
                    <a:cubicBezTo>
                      <a:pt x="7" y="8"/>
                      <a:pt x="3" y="9"/>
                      <a:pt x="0" y="11"/>
                    </a:cubicBezTo>
                    <a:cubicBezTo>
                      <a:pt x="0" y="12"/>
                      <a:pt x="0" y="13"/>
                      <a:pt x="0" y="14"/>
                    </a:cubicBezTo>
                    <a:cubicBezTo>
                      <a:pt x="0" y="14"/>
                      <a:pt x="1" y="14"/>
                      <a:pt x="2" y="13"/>
                    </a:cubicBezTo>
                    <a:cubicBezTo>
                      <a:pt x="8" y="9"/>
                      <a:pt x="18" y="4"/>
                      <a:pt x="3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2" name="Freeform 193"/>
              <p:cNvSpPr>
                <a:spLocks/>
              </p:cNvSpPr>
              <p:nvPr/>
            </p:nvSpPr>
            <p:spPr bwMode="auto">
              <a:xfrm>
                <a:off x="3317875" y="3182938"/>
                <a:ext cx="60325" cy="93663"/>
              </a:xfrm>
              <a:custGeom>
                <a:avLst/>
                <a:gdLst/>
                <a:ahLst/>
                <a:cxnLst>
                  <a:cxn ang="0">
                    <a:pos x="4" y="0"/>
                  </a:cxn>
                  <a:cxn ang="0">
                    <a:pos x="2" y="1"/>
                  </a:cxn>
                  <a:cxn ang="0">
                    <a:pos x="5" y="6"/>
                  </a:cxn>
                  <a:cxn ang="0">
                    <a:pos x="2" y="1"/>
                  </a:cxn>
                  <a:cxn ang="0">
                    <a:pos x="0" y="4"/>
                  </a:cxn>
                  <a:cxn ang="0">
                    <a:pos x="16" y="25"/>
                  </a:cxn>
                  <a:cxn ang="0">
                    <a:pos x="4" y="0"/>
                  </a:cxn>
                </a:cxnLst>
                <a:rect l="0" t="0" r="r" b="b"/>
                <a:pathLst>
                  <a:path w="16" h="25">
                    <a:moveTo>
                      <a:pt x="4" y="0"/>
                    </a:moveTo>
                    <a:cubicBezTo>
                      <a:pt x="3" y="0"/>
                      <a:pt x="3" y="1"/>
                      <a:pt x="2" y="1"/>
                    </a:cubicBezTo>
                    <a:cubicBezTo>
                      <a:pt x="3" y="3"/>
                      <a:pt x="4" y="4"/>
                      <a:pt x="5" y="6"/>
                    </a:cubicBezTo>
                    <a:cubicBezTo>
                      <a:pt x="4" y="4"/>
                      <a:pt x="3" y="3"/>
                      <a:pt x="2" y="1"/>
                    </a:cubicBezTo>
                    <a:cubicBezTo>
                      <a:pt x="2" y="2"/>
                      <a:pt x="1" y="3"/>
                      <a:pt x="0" y="4"/>
                    </a:cubicBezTo>
                    <a:cubicBezTo>
                      <a:pt x="5" y="9"/>
                      <a:pt x="11" y="16"/>
                      <a:pt x="16" y="25"/>
                    </a:cubicBezTo>
                    <a:cubicBezTo>
                      <a:pt x="10" y="15"/>
                      <a:pt x="6" y="7"/>
                      <a:pt x="4"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3" name="Freeform 194"/>
              <p:cNvSpPr>
                <a:spLocks/>
              </p:cNvSpPr>
              <p:nvPr/>
            </p:nvSpPr>
            <p:spPr bwMode="auto">
              <a:xfrm>
                <a:off x="3465513" y="3419475"/>
                <a:ext cx="187325" cy="295275"/>
              </a:xfrm>
              <a:custGeom>
                <a:avLst/>
                <a:gdLst/>
                <a:ahLst/>
                <a:cxnLst>
                  <a:cxn ang="0">
                    <a:pos x="0" y="0"/>
                  </a:cxn>
                  <a:cxn ang="0">
                    <a:pos x="15" y="34"/>
                  </a:cxn>
                  <a:cxn ang="0">
                    <a:pos x="13" y="18"/>
                  </a:cxn>
                  <a:cxn ang="0">
                    <a:pos x="28" y="29"/>
                  </a:cxn>
                  <a:cxn ang="0">
                    <a:pos x="0" y="0"/>
                  </a:cxn>
                </a:cxnLst>
                <a:rect l="0" t="0" r="r" b="b"/>
                <a:pathLst>
                  <a:path w="50" h="78">
                    <a:moveTo>
                      <a:pt x="0" y="0"/>
                    </a:moveTo>
                    <a:cubicBezTo>
                      <a:pt x="9" y="14"/>
                      <a:pt x="14" y="27"/>
                      <a:pt x="15" y="34"/>
                    </a:cubicBezTo>
                    <a:cubicBezTo>
                      <a:pt x="35" y="67"/>
                      <a:pt x="50" y="78"/>
                      <a:pt x="13" y="18"/>
                    </a:cubicBezTo>
                    <a:cubicBezTo>
                      <a:pt x="49" y="76"/>
                      <a:pt x="48" y="60"/>
                      <a:pt x="28" y="29"/>
                    </a:cubicBezTo>
                    <a:cubicBezTo>
                      <a:pt x="21" y="26"/>
                      <a:pt x="10" y="17"/>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4" name="Freeform 195"/>
              <p:cNvSpPr>
                <a:spLocks/>
              </p:cNvSpPr>
              <p:nvPr/>
            </p:nvSpPr>
            <p:spPr bwMode="auto">
              <a:xfrm>
                <a:off x="3502025" y="3424238"/>
                <a:ext cx="230188" cy="200025"/>
              </a:xfrm>
              <a:custGeom>
                <a:avLst/>
                <a:gdLst/>
                <a:ahLst/>
                <a:cxnLst>
                  <a:cxn ang="0">
                    <a:pos x="23" y="28"/>
                  </a:cxn>
                  <a:cxn ang="0">
                    <a:pos x="17" y="13"/>
                  </a:cxn>
                  <a:cxn ang="0">
                    <a:pos x="0" y="0"/>
                  </a:cxn>
                  <a:cxn ang="0">
                    <a:pos x="23" y="28"/>
                  </a:cxn>
                </a:cxnLst>
                <a:rect l="0" t="0" r="r" b="b"/>
                <a:pathLst>
                  <a:path w="61" h="53">
                    <a:moveTo>
                      <a:pt x="23" y="28"/>
                    </a:moveTo>
                    <a:cubicBezTo>
                      <a:pt x="48" y="50"/>
                      <a:pt x="61" y="53"/>
                      <a:pt x="17" y="13"/>
                    </a:cubicBezTo>
                    <a:cubicBezTo>
                      <a:pt x="12" y="10"/>
                      <a:pt x="7" y="6"/>
                      <a:pt x="0" y="0"/>
                    </a:cubicBezTo>
                    <a:cubicBezTo>
                      <a:pt x="17" y="15"/>
                      <a:pt x="23" y="24"/>
                      <a:pt x="23" y="28"/>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5" name="Freeform 196"/>
              <p:cNvSpPr>
                <a:spLocks/>
              </p:cNvSpPr>
              <p:nvPr/>
            </p:nvSpPr>
            <p:spPr bwMode="auto">
              <a:xfrm>
                <a:off x="3567113" y="3473450"/>
                <a:ext cx="168275" cy="150813"/>
              </a:xfrm>
              <a:custGeom>
                <a:avLst/>
                <a:gdLst/>
                <a:ahLst/>
                <a:cxnLst>
                  <a:cxn ang="0">
                    <a:pos x="0" y="0"/>
                  </a:cxn>
                  <a:cxn ang="0">
                    <a:pos x="15" y="5"/>
                  </a:cxn>
                  <a:cxn ang="0">
                    <a:pos x="0" y="0"/>
                  </a:cxn>
                </a:cxnLst>
                <a:rect l="0" t="0" r="r" b="b"/>
                <a:pathLst>
                  <a:path w="45" h="40">
                    <a:moveTo>
                      <a:pt x="0" y="0"/>
                    </a:moveTo>
                    <a:cubicBezTo>
                      <a:pt x="45" y="40"/>
                      <a:pt x="40" y="27"/>
                      <a:pt x="15" y="5"/>
                    </a:cubicBezTo>
                    <a:cubicBezTo>
                      <a:pt x="13" y="6"/>
                      <a:pt x="8" y="5"/>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6" name="Freeform 197"/>
              <p:cNvSpPr>
                <a:spLocks/>
              </p:cNvSpPr>
              <p:nvPr/>
            </p:nvSpPr>
            <p:spPr bwMode="auto">
              <a:xfrm>
                <a:off x="3498850" y="3544888"/>
                <a:ext cx="68263" cy="187325"/>
              </a:xfrm>
              <a:custGeom>
                <a:avLst/>
                <a:gdLst/>
                <a:ahLst/>
                <a:cxnLst>
                  <a:cxn ang="0">
                    <a:pos x="0" y="0"/>
                  </a:cxn>
                  <a:cxn ang="0">
                    <a:pos x="6" y="9"/>
                  </a:cxn>
                  <a:cxn ang="0">
                    <a:pos x="0" y="0"/>
                  </a:cxn>
                </a:cxnLst>
                <a:rect l="0" t="0" r="r" b="b"/>
                <a:pathLst>
                  <a:path w="18" h="50">
                    <a:moveTo>
                      <a:pt x="0" y="0"/>
                    </a:moveTo>
                    <a:cubicBezTo>
                      <a:pt x="18" y="50"/>
                      <a:pt x="17" y="38"/>
                      <a:pt x="6" y="9"/>
                    </a:cubicBezTo>
                    <a:cubicBezTo>
                      <a:pt x="5" y="9"/>
                      <a:pt x="3" y="6"/>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7" name="Freeform 198"/>
              <p:cNvSpPr>
                <a:spLocks/>
              </p:cNvSpPr>
              <p:nvPr/>
            </p:nvSpPr>
            <p:spPr bwMode="auto">
              <a:xfrm>
                <a:off x="3498850" y="3378200"/>
                <a:ext cx="334963" cy="144463"/>
              </a:xfrm>
              <a:custGeom>
                <a:avLst/>
                <a:gdLst/>
                <a:ahLst/>
                <a:cxnLst>
                  <a:cxn ang="0">
                    <a:pos x="33" y="23"/>
                  </a:cxn>
                  <a:cxn ang="0">
                    <a:pos x="21" y="8"/>
                  </a:cxn>
                  <a:cxn ang="0">
                    <a:pos x="34" y="6"/>
                  </a:cxn>
                  <a:cxn ang="0">
                    <a:pos x="0" y="0"/>
                  </a:cxn>
                  <a:cxn ang="0">
                    <a:pos x="33" y="23"/>
                  </a:cxn>
                </a:cxnLst>
                <a:rect l="0" t="0" r="r" b="b"/>
                <a:pathLst>
                  <a:path w="89" h="38">
                    <a:moveTo>
                      <a:pt x="33" y="23"/>
                    </a:moveTo>
                    <a:cubicBezTo>
                      <a:pt x="67" y="38"/>
                      <a:pt x="86" y="33"/>
                      <a:pt x="21" y="8"/>
                    </a:cubicBezTo>
                    <a:cubicBezTo>
                      <a:pt x="89" y="35"/>
                      <a:pt x="73" y="19"/>
                      <a:pt x="34" y="6"/>
                    </a:cubicBezTo>
                    <a:cubicBezTo>
                      <a:pt x="26" y="6"/>
                      <a:pt x="14" y="5"/>
                      <a:pt x="0" y="0"/>
                    </a:cubicBezTo>
                    <a:cubicBezTo>
                      <a:pt x="18" y="6"/>
                      <a:pt x="29" y="16"/>
                      <a:pt x="33" y="23"/>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8" name="Freeform 199"/>
              <p:cNvSpPr>
                <a:spLocks/>
              </p:cNvSpPr>
              <p:nvPr/>
            </p:nvSpPr>
            <p:spPr bwMode="auto">
              <a:xfrm>
                <a:off x="3457575" y="3454400"/>
                <a:ext cx="101600" cy="277813"/>
              </a:xfrm>
              <a:custGeom>
                <a:avLst/>
                <a:gdLst/>
                <a:ahLst/>
                <a:cxnLst>
                  <a:cxn ang="0">
                    <a:pos x="4" y="36"/>
                  </a:cxn>
                  <a:cxn ang="0">
                    <a:pos x="10" y="23"/>
                  </a:cxn>
                  <a:cxn ang="0">
                    <a:pos x="0" y="0"/>
                  </a:cxn>
                  <a:cxn ang="0">
                    <a:pos x="4" y="36"/>
                  </a:cxn>
                </a:cxnLst>
                <a:rect l="0" t="0" r="r" b="b"/>
                <a:pathLst>
                  <a:path w="27" h="74">
                    <a:moveTo>
                      <a:pt x="4" y="36"/>
                    </a:moveTo>
                    <a:cubicBezTo>
                      <a:pt x="14" y="66"/>
                      <a:pt x="27" y="74"/>
                      <a:pt x="10" y="23"/>
                    </a:cubicBezTo>
                    <a:cubicBezTo>
                      <a:pt x="7" y="18"/>
                      <a:pt x="4" y="10"/>
                      <a:pt x="0" y="0"/>
                    </a:cubicBezTo>
                    <a:cubicBezTo>
                      <a:pt x="10" y="25"/>
                      <a:pt x="8" y="36"/>
                      <a:pt x="4" y="3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9" name="Freeform 200"/>
              <p:cNvSpPr>
                <a:spLocks/>
              </p:cNvSpPr>
              <p:nvPr/>
            </p:nvSpPr>
            <p:spPr bwMode="auto">
              <a:xfrm>
                <a:off x="3471863" y="2994025"/>
                <a:ext cx="227013" cy="287338"/>
              </a:xfrm>
              <a:custGeom>
                <a:avLst/>
                <a:gdLst/>
                <a:ahLst/>
                <a:cxnLst>
                  <a:cxn ang="0">
                    <a:pos x="0" y="76"/>
                  </a:cxn>
                  <a:cxn ang="0">
                    <a:pos x="35" y="49"/>
                  </a:cxn>
                  <a:cxn ang="0">
                    <a:pos x="15" y="59"/>
                  </a:cxn>
                  <a:cxn ang="0">
                    <a:pos x="15" y="48"/>
                  </a:cxn>
                  <a:cxn ang="0">
                    <a:pos x="0" y="76"/>
                  </a:cxn>
                </a:cxnLst>
                <a:rect l="0" t="0" r="r" b="b"/>
                <a:pathLst>
                  <a:path w="60" h="76">
                    <a:moveTo>
                      <a:pt x="0" y="76"/>
                    </a:moveTo>
                    <a:cubicBezTo>
                      <a:pt x="15" y="56"/>
                      <a:pt x="31" y="47"/>
                      <a:pt x="35" y="49"/>
                    </a:cubicBezTo>
                    <a:cubicBezTo>
                      <a:pt x="56" y="22"/>
                      <a:pt x="56" y="6"/>
                      <a:pt x="15" y="59"/>
                    </a:cubicBezTo>
                    <a:cubicBezTo>
                      <a:pt x="60" y="0"/>
                      <a:pt x="39" y="13"/>
                      <a:pt x="15" y="48"/>
                    </a:cubicBezTo>
                    <a:cubicBezTo>
                      <a:pt x="12" y="56"/>
                      <a:pt x="8" y="66"/>
                      <a:pt x="0" y="7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r>
                  <a:rPr/>
                  <a:t>7</a:t>
                </a:r>
              </a:p>
            </p:txBody>
          </p:sp>
          <p:sp>
            <p:nvSpPr>
              <p:cNvPr id="440" name="Freeform 201"/>
              <p:cNvSpPr>
                <a:spLocks/>
              </p:cNvSpPr>
              <p:nvPr/>
            </p:nvSpPr>
            <p:spPr bwMode="auto">
              <a:xfrm>
                <a:off x="3608388" y="3125788"/>
                <a:ext cx="184150" cy="136525"/>
              </a:xfrm>
              <a:custGeom>
                <a:avLst/>
                <a:gdLst/>
                <a:ahLst/>
                <a:cxnLst>
                  <a:cxn ang="0">
                    <a:pos x="0" y="36"/>
                  </a:cxn>
                  <a:cxn ang="0">
                    <a:pos x="7" y="25"/>
                  </a:cxn>
                  <a:cxn ang="0">
                    <a:pos x="0" y="36"/>
                  </a:cxn>
                </a:cxnLst>
                <a:rect l="0" t="0" r="r" b="b"/>
                <a:pathLst>
                  <a:path w="49" h="36">
                    <a:moveTo>
                      <a:pt x="0" y="36"/>
                    </a:moveTo>
                    <a:cubicBezTo>
                      <a:pt x="33" y="18"/>
                      <a:pt x="49" y="0"/>
                      <a:pt x="7" y="25"/>
                    </a:cubicBezTo>
                    <a:cubicBezTo>
                      <a:pt x="9" y="26"/>
                      <a:pt x="7" y="31"/>
                      <a:pt x="0" y="3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1" name="Freeform 202"/>
              <p:cNvSpPr>
                <a:spLocks/>
              </p:cNvSpPr>
              <p:nvPr/>
            </p:nvSpPr>
            <p:spPr bwMode="auto">
              <a:xfrm>
                <a:off x="3509963" y="3119438"/>
                <a:ext cx="271463" cy="161925"/>
              </a:xfrm>
              <a:custGeom>
                <a:avLst/>
                <a:gdLst/>
                <a:ahLst/>
                <a:cxnLst>
                  <a:cxn ang="0">
                    <a:pos x="32" y="27"/>
                  </a:cxn>
                  <a:cxn ang="0">
                    <a:pos x="20" y="27"/>
                  </a:cxn>
                  <a:cxn ang="0">
                    <a:pos x="0" y="43"/>
                  </a:cxn>
                  <a:cxn ang="0">
                    <a:pos x="32" y="27"/>
                  </a:cxn>
                </a:cxnLst>
                <a:rect l="0" t="0" r="r" b="b"/>
                <a:pathLst>
                  <a:path w="72" h="43">
                    <a:moveTo>
                      <a:pt x="32" y="27"/>
                    </a:moveTo>
                    <a:cubicBezTo>
                      <a:pt x="72" y="0"/>
                      <a:pt x="51" y="6"/>
                      <a:pt x="20" y="27"/>
                    </a:cubicBezTo>
                    <a:cubicBezTo>
                      <a:pt x="16" y="31"/>
                      <a:pt x="10" y="37"/>
                      <a:pt x="0" y="43"/>
                    </a:cubicBezTo>
                    <a:cubicBezTo>
                      <a:pt x="18" y="30"/>
                      <a:pt x="28" y="26"/>
                      <a:pt x="32" y="27"/>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2" name="Freeform 203"/>
              <p:cNvSpPr>
                <a:spLocks/>
              </p:cNvSpPr>
              <p:nvPr/>
            </p:nvSpPr>
            <p:spPr bwMode="auto">
              <a:xfrm>
                <a:off x="3627438" y="3367088"/>
                <a:ext cx="209550" cy="41275"/>
              </a:xfrm>
              <a:custGeom>
                <a:avLst/>
                <a:gdLst/>
                <a:ahLst/>
                <a:cxnLst>
                  <a:cxn ang="0">
                    <a:pos x="9" y="7"/>
                  </a:cxn>
                  <a:cxn ang="0">
                    <a:pos x="0" y="0"/>
                  </a:cxn>
                  <a:cxn ang="0">
                    <a:pos x="9" y="7"/>
                  </a:cxn>
                </a:cxnLst>
                <a:rect l="0" t="0" r="r" b="b"/>
                <a:pathLst>
                  <a:path w="56" h="11">
                    <a:moveTo>
                      <a:pt x="9" y="7"/>
                    </a:moveTo>
                    <a:cubicBezTo>
                      <a:pt x="42" y="11"/>
                      <a:pt x="56" y="6"/>
                      <a:pt x="0" y="0"/>
                    </a:cubicBezTo>
                    <a:cubicBezTo>
                      <a:pt x="11" y="2"/>
                      <a:pt x="13" y="5"/>
                      <a:pt x="9" y="7"/>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3" name="Freeform 204"/>
              <p:cNvSpPr>
                <a:spLocks/>
              </p:cNvSpPr>
              <p:nvPr/>
            </p:nvSpPr>
            <p:spPr bwMode="auto">
              <a:xfrm>
                <a:off x="3498850" y="3190875"/>
                <a:ext cx="361950" cy="127000"/>
              </a:xfrm>
              <a:custGeom>
                <a:avLst/>
                <a:gdLst/>
                <a:ahLst/>
                <a:cxnLst>
                  <a:cxn ang="0">
                    <a:pos x="39" y="32"/>
                  </a:cxn>
                  <a:cxn ang="0">
                    <a:pos x="22" y="27"/>
                  </a:cxn>
                  <a:cxn ang="0">
                    <a:pos x="23" y="23"/>
                  </a:cxn>
                  <a:cxn ang="0">
                    <a:pos x="0" y="34"/>
                  </a:cxn>
                  <a:cxn ang="0">
                    <a:pos x="39" y="32"/>
                  </a:cxn>
                </a:cxnLst>
                <a:rect l="0" t="0" r="r" b="b"/>
                <a:pathLst>
                  <a:path w="96" h="34">
                    <a:moveTo>
                      <a:pt x="39" y="32"/>
                    </a:moveTo>
                    <a:cubicBezTo>
                      <a:pt x="75" y="20"/>
                      <a:pt x="88" y="3"/>
                      <a:pt x="22" y="27"/>
                    </a:cubicBezTo>
                    <a:cubicBezTo>
                      <a:pt x="96" y="0"/>
                      <a:pt x="67" y="6"/>
                      <a:pt x="23" y="23"/>
                    </a:cubicBezTo>
                    <a:cubicBezTo>
                      <a:pt x="17" y="27"/>
                      <a:pt x="10" y="31"/>
                      <a:pt x="0" y="34"/>
                    </a:cubicBezTo>
                    <a:cubicBezTo>
                      <a:pt x="17" y="28"/>
                      <a:pt x="31" y="29"/>
                      <a:pt x="39" y="32"/>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4" name="Freeform 443"/>
              <p:cNvSpPr>
                <a:spLocks/>
              </p:cNvSpPr>
              <p:nvPr/>
            </p:nvSpPr>
            <p:spPr bwMode="auto">
              <a:xfrm>
                <a:off x="3532188" y="3330575"/>
                <a:ext cx="304800" cy="52388"/>
              </a:xfrm>
              <a:custGeom>
                <a:avLst/>
                <a:gdLst/>
                <a:ahLst/>
                <a:cxnLst>
                  <a:cxn ang="0">
                    <a:pos x="0" y="7"/>
                  </a:cxn>
                  <a:cxn ang="0">
                    <a:pos x="24" y="9"/>
                  </a:cxn>
                  <a:cxn ang="0">
                    <a:pos x="36" y="0"/>
                  </a:cxn>
                  <a:cxn ang="0">
                    <a:pos x="0" y="7"/>
                  </a:cxn>
                </a:cxnLst>
                <a:rect l="0" t="0" r="r" b="b"/>
                <a:pathLst>
                  <a:path w="81" h="14">
                    <a:moveTo>
                      <a:pt x="0" y="7"/>
                    </a:moveTo>
                    <a:cubicBezTo>
                      <a:pt x="11" y="7"/>
                      <a:pt x="18" y="8"/>
                      <a:pt x="24" y="9"/>
                    </a:cubicBezTo>
                    <a:cubicBezTo>
                      <a:pt x="81" y="14"/>
                      <a:pt x="69" y="3"/>
                      <a:pt x="36" y="0"/>
                    </a:cubicBezTo>
                    <a:cubicBezTo>
                      <a:pt x="35" y="4"/>
                      <a:pt x="24" y="8"/>
                      <a:pt x="0" y="7"/>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5" name="Freeform 444"/>
              <p:cNvSpPr>
                <a:spLocks/>
              </p:cNvSpPr>
              <p:nvPr/>
            </p:nvSpPr>
            <p:spPr bwMode="auto">
              <a:xfrm>
                <a:off x="3224213" y="3454400"/>
                <a:ext cx="30163" cy="30163"/>
              </a:xfrm>
              <a:custGeom>
                <a:avLst/>
                <a:gdLst/>
                <a:ahLst/>
                <a:cxnLst>
                  <a:cxn ang="0">
                    <a:pos x="0" y="5"/>
                  </a:cxn>
                  <a:cxn ang="0">
                    <a:pos x="0" y="8"/>
                  </a:cxn>
                  <a:cxn ang="0">
                    <a:pos x="8" y="0"/>
                  </a:cxn>
                  <a:cxn ang="0">
                    <a:pos x="0" y="5"/>
                  </a:cxn>
                </a:cxnLst>
                <a:rect l="0" t="0" r="r" b="b"/>
                <a:pathLst>
                  <a:path w="8" h="8">
                    <a:moveTo>
                      <a:pt x="0" y="5"/>
                    </a:moveTo>
                    <a:cubicBezTo>
                      <a:pt x="0" y="6"/>
                      <a:pt x="0" y="7"/>
                      <a:pt x="0" y="8"/>
                    </a:cubicBezTo>
                    <a:cubicBezTo>
                      <a:pt x="1" y="6"/>
                      <a:pt x="4" y="3"/>
                      <a:pt x="8" y="0"/>
                    </a:cubicBezTo>
                    <a:cubicBezTo>
                      <a:pt x="5" y="2"/>
                      <a:pt x="3" y="4"/>
                      <a:pt x="0" y="5"/>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6" name="Freeform 445"/>
              <p:cNvSpPr>
                <a:spLocks/>
              </p:cNvSpPr>
              <p:nvPr/>
            </p:nvSpPr>
            <p:spPr bwMode="auto">
              <a:xfrm>
                <a:off x="3224213" y="3103563"/>
                <a:ext cx="450850" cy="490538"/>
              </a:xfrm>
              <a:custGeom>
                <a:avLst/>
                <a:gdLst/>
                <a:ahLst/>
                <a:cxnLst>
                  <a:cxn ang="0">
                    <a:pos x="11" y="102"/>
                  </a:cxn>
                  <a:cxn ang="0">
                    <a:pos x="21" y="111"/>
                  </a:cxn>
                  <a:cxn ang="0">
                    <a:pos x="42" y="93"/>
                  </a:cxn>
                  <a:cxn ang="0">
                    <a:pos x="41" y="125"/>
                  </a:cxn>
                  <a:cxn ang="0">
                    <a:pos x="58" y="123"/>
                  </a:cxn>
                  <a:cxn ang="0">
                    <a:pos x="62" y="93"/>
                  </a:cxn>
                  <a:cxn ang="0">
                    <a:pos x="73" y="117"/>
                  </a:cxn>
                  <a:cxn ang="0">
                    <a:pos x="79" y="118"/>
                  </a:cxn>
                  <a:cxn ang="0">
                    <a:pos x="92" y="113"/>
                  </a:cxn>
                  <a:cxn ang="0">
                    <a:pos x="74" y="85"/>
                  </a:cxn>
                  <a:cxn ang="0">
                    <a:pos x="91" y="98"/>
                  </a:cxn>
                  <a:cxn ang="0">
                    <a:pos x="106" y="96"/>
                  </a:cxn>
                  <a:cxn ang="0">
                    <a:pos x="107" y="79"/>
                  </a:cxn>
                  <a:cxn ang="0">
                    <a:pos x="107" y="70"/>
                  </a:cxn>
                  <a:cxn ang="0">
                    <a:pos x="82" y="67"/>
                  </a:cxn>
                  <a:cxn ang="0">
                    <a:pos x="112" y="55"/>
                  </a:cxn>
                  <a:cxn ang="0">
                    <a:pos x="96" y="46"/>
                  </a:cxn>
                  <a:cxn ang="0">
                    <a:pos x="109" y="31"/>
                  </a:cxn>
                  <a:cxn ang="0">
                    <a:pos x="76" y="47"/>
                  </a:cxn>
                  <a:cxn ang="0">
                    <a:pos x="101" y="20"/>
                  </a:cxn>
                  <a:cxn ang="0">
                    <a:pos x="81" y="19"/>
                  </a:cxn>
                  <a:cxn ang="0">
                    <a:pos x="76" y="10"/>
                  </a:cxn>
                  <a:cxn ang="0">
                    <a:pos x="62" y="37"/>
                  </a:cxn>
                  <a:cxn ang="0">
                    <a:pos x="66" y="2"/>
                  </a:cxn>
                  <a:cxn ang="0">
                    <a:pos x="58" y="18"/>
                  </a:cxn>
                  <a:cxn ang="0">
                    <a:pos x="49" y="11"/>
                  </a:cxn>
                  <a:cxn ang="0">
                    <a:pos x="36" y="12"/>
                  </a:cxn>
                  <a:cxn ang="0">
                    <a:pos x="37" y="18"/>
                  </a:cxn>
                  <a:cxn ang="0">
                    <a:pos x="34" y="15"/>
                  </a:cxn>
                  <a:cxn ang="0">
                    <a:pos x="41" y="46"/>
                  </a:cxn>
                  <a:cxn ang="0">
                    <a:pos x="19" y="33"/>
                  </a:cxn>
                  <a:cxn ang="0">
                    <a:pos x="18" y="34"/>
                  </a:cxn>
                  <a:cxn ang="0">
                    <a:pos x="10" y="45"/>
                  </a:cxn>
                  <a:cxn ang="0">
                    <a:pos x="8" y="51"/>
                  </a:cxn>
                  <a:cxn ang="0">
                    <a:pos x="22" y="63"/>
                  </a:cxn>
                  <a:cxn ang="0">
                    <a:pos x="2" y="77"/>
                  </a:cxn>
                  <a:cxn ang="0">
                    <a:pos x="3" y="86"/>
                  </a:cxn>
                  <a:cxn ang="0">
                    <a:pos x="0" y="94"/>
                  </a:cxn>
                  <a:cxn ang="0">
                    <a:pos x="9" y="92"/>
                  </a:cxn>
                  <a:cxn ang="0">
                    <a:pos x="0" y="101"/>
                  </a:cxn>
                  <a:cxn ang="0">
                    <a:pos x="1" y="105"/>
                  </a:cxn>
                </a:cxnLst>
                <a:rect l="0" t="0" r="r" b="b"/>
                <a:pathLst>
                  <a:path w="120" h="130">
                    <a:moveTo>
                      <a:pt x="1" y="105"/>
                    </a:moveTo>
                    <a:cubicBezTo>
                      <a:pt x="3" y="105"/>
                      <a:pt x="7" y="105"/>
                      <a:pt x="11" y="102"/>
                    </a:cubicBezTo>
                    <a:cubicBezTo>
                      <a:pt x="18" y="99"/>
                      <a:pt x="28" y="92"/>
                      <a:pt x="37" y="82"/>
                    </a:cubicBezTo>
                    <a:cubicBezTo>
                      <a:pt x="27" y="92"/>
                      <a:pt x="22" y="103"/>
                      <a:pt x="21" y="111"/>
                    </a:cubicBezTo>
                    <a:cubicBezTo>
                      <a:pt x="20" y="115"/>
                      <a:pt x="20" y="119"/>
                      <a:pt x="21" y="121"/>
                    </a:cubicBezTo>
                    <a:cubicBezTo>
                      <a:pt x="23" y="127"/>
                      <a:pt x="32" y="122"/>
                      <a:pt x="42" y="93"/>
                    </a:cubicBezTo>
                    <a:cubicBezTo>
                      <a:pt x="34" y="115"/>
                      <a:pt x="33" y="126"/>
                      <a:pt x="35" y="128"/>
                    </a:cubicBezTo>
                    <a:cubicBezTo>
                      <a:pt x="37" y="130"/>
                      <a:pt x="39" y="128"/>
                      <a:pt x="41" y="125"/>
                    </a:cubicBezTo>
                    <a:cubicBezTo>
                      <a:pt x="45" y="119"/>
                      <a:pt x="50" y="105"/>
                      <a:pt x="51" y="88"/>
                    </a:cubicBezTo>
                    <a:cubicBezTo>
                      <a:pt x="50" y="103"/>
                      <a:pt x="54" y="116"/>
                      <a:pt x="58" y="123"/>
                    </a:cubicBezTo>
                    <a:cubicBezTo>
                      <a:pt x="61" y="127"/>
                      <a:pt x="63" y="129"/>
                      <a:pt x="66" y="129"/>
                    </a:cubicBezTo>
                    <a:cubicBezTo>
                      <a:pt x="70" y="129"/>
                      <a:pt x="72" y="118"/>
                      <a:pt x="62" y="93"/>
                    </a:cubicBezTo>
                    <a:cubicBezTo>
                      <a:pt x="66" y="103"/>
                      <a:pt x="69" y="111"/>
                      <a:pt x="72" y="116"/>
                    </a:cubicBezTo>
                    <a:cubicBezTo>
                      <a:pt x="72" y="116"/>
                      <a:pt x="72" y="117"/>
                      <a:pt x="73" y="117"/>
                    </a:cubicBezTo>
                    <a:cubicBezTo>
                      <a:pt x="76" y="123"/>
                      <a:pt x="78" y="126"/>
                      <a:pt x="79" y="126"/>
                    </a:cubicBezTo>
                    <a:cubicBezTo>
                      <a:pt x="80" y="126"/>
                      <a:pt x="80" y="123"/>
                      <a:pt x="79" y="118"/>
                    </a:cubicBezTo>
                    <a:cubicBezTo>
                      <a:pt x="78" y="111"/>
                      <a:pt x="73" y="98"/>
                      <a:pt x="64" y="84"/>
                    </a:cubicBezTo>
                    <a:cubicBezTo>
                      <a:pt x="74" y="101"/>
                      <a:pt x="85" y="110"/>
                      <a:pt x="92" y="113"/>
                    </a:cubicBezTo>
                    <a:cubicBezTo>
                      <a:pt x="95" y="115"/>
                      <a:pt x="97" y="115"/>
                      <a:pt x="97" y="113"/>
                    </a:cubicBezTo>
                    <a:cubicBezTo>
                      <a:pt x="97" y="109"/>
                      <a:pt x="91" y="100"/>
                      <a:pt x="74" y="85"/>
                    </a:cubicBezTo>
                    <a:cubicBezTo>
                      <a:pt x="81" y="91"/>
                      <a:pt x="86" y="95"/>
                      <a:pt x="91" y="98"/>
                    </a:cubicBezTo>
                    <a:cubicBezTo>
                      <a:pt x="91" y="98"/>
                      <a:pt x="91" y="98"/>
                      <a:pt x="91" y="98"/>
                    </a:cubicBezTo>
                    <a:cubicBezTo>
                      <a:pt x="99" y="103"/>
                      <a:pt x="104" y="104"/>
                      <a:pt x="106" y="103"/>
                    </a:cubicBezTo>
                    <a:cubicBezTo>
                      <a:pt x="108" y="102"/>
                      <a:pt x="107" y="99"/>
                      <a:pt x="106" y="96"/>
                    </a:cubicBezTo>
                    <a:cubicBezTo>
                      <a:pt x="102" y="89"/>
                      <a:pt x="91" y="79"/>
                      <a:pt x="73" y="73"/>
                    </a:cubicBezTo>
                    <a:cubicBezTo>
                      <a:pt x="87" y="78"/>
                      <a:pt x="99" y="79"/>
                      <a:pt x="107" y="79"/>
                    </a:cubicBezTo>
                    <a:cubicBezTo>
                      <a:pt x="111" y="79"/>
                      <a:pt x="114" y="78"/>
                      <a:pt x="116" y="77"/>
                    </a:cubicBezTo>
                    <a:cubicBezTo>
                      <a:pt x="120" y="75"/>
                      <a:pt x="118" y="72"/>
                      <a:pt x="107" y="70"/>
                    </a:cubicBezTo>
                    <a:cubicBezTo>
                      <a:pt x="107" y="70"/>
                      <a:pt x="106" y="70"/>
                      <a:pt x="106" y="69"/>
                    </a:cubicBezTo>
                    <a:cubicBezTo>
                      <a:pt x="100" y="68"/>
                      <a:pt x="93" y="67"/>
                      <a:pt x="82" y="67"/>
                    </a:cubicBezTo>
                    <a:cubicBezTo>
                      <a:pt x="106" y="68"/>
                      <a:pt x="117" y="64"/>
                      <a:pt x="118" y="60"/>
                    </a:cubicBezTo>
                    <a:cubicBezTo>
                      <a:pt x="118" y="58"/>
                      <a:pt x="116" y="56"/>
                      <a:pt x="112" y="55"/>
                    </a:cubicBezTo>
                    <a:cubicBezTo>
                      <a:pt x="104" y="52"/>
                      <a:pt x="90" y="51"/>
                      <a:pt x="73" y="57"/>
                    </a:cubicBezTo>
                    <a:cubicBezTo>
                      <a:pt x="83" y="54"/>
                      <a:pt x="90" y="50"/>
                      <a:pt x="96" y="46"/>
                    </a:cubicBezTo>
                    <a:cubicBezTo>
                      <a:pt x="98" y="45"/>
                      <a:pt x="100" y="44"/>
                      <a:pt x="102" y="42"/>
                    </a:cubicBezTo>
                    <a:cubicBezTo>
                      <a:pt x="109" y="37"/>
                      <a:pt x="111" y="32"/>
                      <a:pt x="109" y="31"/>
                    </a:cubicBezTo>
                    <a:cubicBezTo>
                      <a:pt x="108" y="31"/>
                      <a:pt x="108" y="31"/>
                      <a:pt x="108" y="31"/>
                    </a:cubicBezTo>
                    <a:cubicBezTo>
                      <a:pt x="104" y="30"/>
                      <a:pt x="94" y="34"/>
                      <a:pt x="76" y="47"/>
                    </a:cubicBezTo>
                    <a:cubicBezTo>
                      <a:pt x="86" y="41"/>
                      <a:pt x="92" y="35"/>
                      <a:pt x="96" y="31"/>
                    </a:cubicBezTo>
                    <a:cubicBezTo>
                      <a:pt x="102" y="25"/>
                      <a:pt x="103" y="21"/>
                      <a:pt x="101" y="20"/>
                    </a:cubicBezTo>
                    <a:cubicBezTo>
                      <a:pt x="97" y="18"/>
                      <a:pt x="81" y="27"/>
                      <a:pt x="66" y="47"/>
                    </a:cubicBezTo>
                    <a:cubicBezTo>
                      <a:pt x="74" y="37"/>
                      <a:pt x="78" y="27"/>
                      <a:pt x="81" y="19"/>
                    </a:cubicBezTo>
                    <a:cubicBezTo>
                      <a:pt x="82" y="15"/>
                      <a:pt x="83" y="12"/>
                      <a:pt x="83" y="9"/>
                    </a:cubicBezTo>
                    <a:cubicBezTo>
                      <a:pt x="83" y="4"/>
                      <a:pt x="80" y="4"/>
                      <a:pt x="76" y="10"/>
                    </a:cubicBezTo>
                    <a:cubicBezTo>
                      <a:pt x="75" y="10"/>
                      <a:pt x="75" y="10"/>
                      <a:pt x="75" y="11"/>
                    </a:cubicBezTo>
                    <a:cubicBezTo>
                      <a:pt x="72" y="15"/>
                      <a:pt x="67" y="24"/>
                      <a:pt x="62" y="37"/>
                    </a:cubicBezTo>
                    <a:cubicBezTo>
                      <a:pt x="69" y="20"/>
                      <a:pt x="71" y="9"/>
                      <a:pt x="70" y="4"/>
                    </a:cubicBezTo>
                    <a:cubicBezTo>
                      <a:pt x="70" y="1"/>
                      <a:pt x="69" y="0"/>
                      <a:pt x="66" y="2"/>
                    </a:cubicBezTo>
                    <a:cubicBezTo>
                      <a:pt x="64" y="4"/>
                      <a:pt x="61" y="9"/>
                      <a:pt x="58" y="17"/>
                    </a:cubicBezTo>
                    <a:cubicBezTo>
                      <a:pt x="58" y="17"/>
                      <a:pt x="58" y="18"/>
                      <a:pt x="58" y="18"/>
                    </a:cubicBezTo>
                    <a:cubicBezTo>
                      <a:pt x="56" y="24"/>
                      <a:pt x="54" y="33"/>
                      <a:pt x="53" y="42"/>
                    </a:cubicBezTo>
                    <a:cubicBezTo>
                      <a:pt x="54" y="29"/>
                      <a:pt x="52" y="18"/>
                      <a:pt x="49" y="11"/>
                    </a:cubicBezTo>
                    <a:cubicBezTo>
                      <a:pt x="47" y="8"/>
                      <a:pt x="46" y="5"/>
                      <a:pt x="44" y="3"/>
                    </a:cubicBezTo>
                    <a:cubicBezTo>
                      <a:pt x="41" y="6"/>
                      <a:pt x="39" y="9"/>
                      <a:pt x="36" y="12"/>
                    </a:cubicBezTo>
                    <a:cubicBezTo>
                      <a:pt x="36" y="14"/>
                      <a:pt x="36" y="16"/>
                      <a:pt x="37" y="18"/>
                    </a:cubicBezTo>
                    <a:cubicBezTo>
                      <a:pt x="37" y="18"/>
                      <a:pt x="37" y="18"/>
                      <a:pt x="37" y="18"/>
                    </a:cubicBezTo>
                    <a:cubicBezTo>
                      <a:pt x="38" y="23"/>
                      <a:pt x="39" y="29"/>
                      <a:pt x="42" y="37"/>
                    </a:cubicBezTo>
                    <a:cubicBezTo>
                      <a:pt x="39" y="27"/>
                      <a:pt x="36" y="20"/>
                      <a:pt x="34" y="15"/>
                    </a:cubicBezTo>
                    <a:cubicBezTo>
                      <a:pt x="32" y="17"/>
                      <a:pt x="30" y="19"/>
                      <a:pt x="29" y="21"/>
                    </a:cubicBezTo>
                    <a:cubicBezTo>
                      <a:pt x="31" y="28"/>
                      <a:pt x="35" y="36"/>
                      <a:pt x="41" y="46"/>
                    </a:cubicBezTo>
                    <a:cubicBezTo>
                      <a:pt x="36" y="37"/>
                      <a:pt x="30" y="30"/>
                      <a:pt x="25" y="25"/>
                    </a:cubicBezTo>
                    <a:cubicBezTo>
                      <a:pt x="23" y="28"/>
                      <a:pt x="21" y="30"/>
                      <a:pt x="19" y="33"/>
                    </a:cubicBezTo>
                    <a:cubicBezTo>
                      <a:pt x="22" y="37"/>
                      <a:pt x="25" y="40"/>
                      <a:pt x="30" y="45"/>
                    </a:cubicBezTo>
                    <a:cubicBezTo>
                      <a:pt x="25" y="40"/>
                      <a:pt x="21" y="37"/>
                      <a:pt x="18" y="34"/>
                    </a:cubicBezTo>
                    <a:cubicBezTo>
                      <a:pt x="15" y="37"/>
                      <a:pt x="13" y="40"/>
                      <a:pt x="10" y="44"/>
                    </a:cubicBezTo>
                    <a:cubicBezTo>
                      <a:pt x="10" y="44"/>
                      <a:pt x="10" y="44"/>
                      <a:pt x="10" y="45"/>
                    </a:cubicBezTo>
                    <a:cubicBezTo>
                      <a:pt x="15" y="50"/>
                      <a:pt x="22" y="54"/>
                      <a:pt x="31" y="57"/>
                    </a:cubicBezTo>
                    <a:cubicBezTo>
                      <a:pt x="22" y="54"/>
                      <a:pt x="15" y="52"/>
                      <a:pt x="8" y="51"/>
                    </a:cubicBezTo>
                    <a:cubicBezTo>
                      <a:pt x="7" y="54"/>
                      <a:pt x="6" y="58"/>
                      <a:pt x="5" y="61"/>
                    </a:cubicBezTo>
                    <a:cubicBezTo>
                      <a:pt x="10" y="62"/>
                      <a:pt x="15" y="63"/>
                      <a:pt x="22" y="63"/>
                    </a:cubicBezTo>
                    <a:cubicBezTo>
                      <a:pt x="15" y="63"/>
                      <a:pt x="9" y="63"/>
                      <a:pt x="5" y="63"/>
                    </a:cubicBezTo>
                    <a:cubicBezTo>
                      <a:pt x="4" y="67"/>
                      <a:pt x="3" y="72"/>
                      <a:pt x="2" y="77"/>
                    </a:cubicBezTo>
                    <a:cubicBezTo>
                      <a:pt x="10" y="78"/>
                      <a:pt x="20" y="77"/>
                      <a:pt x="31" y="73"/>
                    </a:cubicBezTo>
                    <a:cubicBezTo>
                      <a:pt x="19" y="77"/>
                      <a:pt x="9" y="82"/>
                      <a:pt x="3" y="86"/>
                    </a:cubicBezTo>
                    <a:cubicBezTo>
                      <a:pt x="2" y="87"/>
                      <a:pt x="1" y="87"/>
                      <a:pt x="1" y="88"/>
                    </a:cubicBezTo>
                    <a:cubicBezTo>
                      <a:pt x="0" y="90"/>
                      <a:pt x="0" y="92"/>
                      <a:pt x="0" y="94"/>
                    </a:cubicBezTo>
                    <a:cubicBezTo>
                      <a:pt x="5" y="92"/>
                      <a:pt x="14" y="88"/>
                      <a:pt x="26" y="81"/>
                    </a:cubicBezTo>
                    <a:cubicBezTo>
                      <a:pt x="19" y="85"/>
                      <a:pt x="13" y="89"/>
                      <a:pt x="9" y="92"/>
                    </a:cubicBezTo>
                    <a:cubicBezTo>
                      <a:pt x="9" y="92"/>
                      <a:pt x="9" y="93"/>
                      <a:pt x="8" y="93"/>
                    </a:cubicBezTo>
                    <a:cubicBezTo>
                      <a:pt x="4" y="96"/>
                      <a:pt x="1" y="99"/>
                      <a:pt x="0" y="101"/>
                    </a:cubicBezTo>
                    <a:cubicBezTo>
                      <a:pt x="0" y="103"/>
                      <a:pt x="0" y="104"/>
                      <a:pt x="0" y="105"/>
                    </a:cubicBezTo>
                    <a:cubicBezTo>
                      <a:pt x="1" y="105"/>
                      <a:pt x="1" y="105"/>
                      <a:pt x="1" y="105"/>
                    </a:cubicBezTo>
                    <a:close/>
                  </a:path>
                </a:pathLst>
              </a:custGeom>
              <a:solidFill>
                <a:schemeClr val="accent4">
                  <a:alpha val="20000"/>
                </a:schemeClr>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313" name="Freeform 312"/>
            <p:cNvSpPr>
              <a:spLocks/>
            </p:cNvSpPr>
            <p:nvPr/>
          </p:nvSpPr>
          <p:spPr bwMode="auto">
            <a:xfrm rot="1639090">
              <a:off x="6977722" y="408666"/>
              <a:ext cx="200631" cy="175552"/>
            </a:xfrm>
            <a:custGeom>
              <a:avLst/>
              <a:gdLst/>
              <a:ahLst/>
              <a:cxnLst>
                <a:cxn ang="0">
                  <a:pos x="14" y="2"/>
                </a:cxn>
                <a:cxn ang="0">
                  <a:pos x="15" y="12"/>
                </a:cxn>
                <a:cxn ang="0">
                  <a:pos x="4" y="13"/>
                </a:cxn>
                <a:cxn ang="0">
                  <a:pos x="9" y="22"/>
                </a:cxn>
                <a:cxn ang="0">
                  <a:pos x="0" y="27"/>
                </a:cxn>
                <a:cxn ang="0">
                  <a:pos x="8" y="33"/>
                </a:cxn>
                <a:cxn ang="0">
                  <a:pos x="2" y="42"/>
                </a:cxn>
                <a:cxn ang="0">
                  <a:pos x="12" y="44"/>
                </a:cxn>
                <a:cxn ang="0">
                  <a:pos x="10" y="54"/>
                </a:cxn>
                <a:cxn ang="0">
                  <a:pos x="20" y="52"/>
                </a:cxn>
                <a:cxn ang="0">
                  <a:pos x="22" y="62"/>
                </a:cxn>
                <a:cxn ang="0">
                  <a:pos x="31" y="56"/>
                </a:cxn>
                <a:cxn ang="0">
                  <a:pos x="36" y="65"/>
                </a:cxn>
                <a:cxn ang="0">
                  <a:pos x="42" y="56"/>
                </a:cxn>
                <a:cxn ang="0">
                  <a:pos x="51" y="63"/>
                </a:cxn>
                <a:cxn ang="0">
                  <a:pos x="53" y="52"/>
                </a:cxn>
                <a:cxn ang="0">
                  <a:pos x="63" y="55"/>
                </a:cxn>
                <a:cxn ang="0">
                  <a:pos x="62" y="45"/>
                </a:cxn>
                <a:cxn ang="0">
                  <a:pos x="73" y="44"/>
                </a:cxn>
                <a:cxn ang="0">
                  <a:pos x="67" y="35"/>
                </a:cxn>
                <a:cxn ang="0">
                  <a:pos x="70" y="33"/>
                </a:cxn>
                <a:cxn ang="0">
                  <a:pos x="22" y="5"/>
                </a:cxn>
                <a:cxn ang="0">
                  <a:pos x="14" y="2"/>
                </a:cxn>
              </a:cxnLst>
              <a:rect l="0" t="0" r="r" b="b"/>
              <a:pathLst>
                <a:path w="74" h="65">
                  <a:moveTo>
                    <a:pt x="14" y="2"/>
                  </a:moveTo>
                  <a:cubicBezTo>
                    <a:pt x="12" y="3"/>
                    <a:pt x="16" y="10"/>
                    <a:pt x="15" y="12"/>
                  </a:cubicBezTo>
                  <a:cubicBezTo>
                    <a:pt x="13" y="14"/>
                    <a:pt x="5" y="11"/>
                    <a:pt x="4" y="13"/>
                  </a:cubicBezTo>
                  <a:cubicBezTo>
                    <a:pt x="3" y="15"/>
                    <a:pt x="10" y="20"/>
                    <a:pt x="9" y="22"/>
                  </a:cubicBezTo>
                  <a:cubicBezTo>
                    <a:pt x="9" y="24"/>
                    <a:pt x="0" y="25"/>
                    <a:pt x="0" y="27"/>
                  </a:cubicBezTo>
                  <a:cubicBezTo>
                    <a:pt x="0" y="29"/>
                    <a:pt x="8" y="31"/>
                    <a:pt x="8" y="33"/>
                  </a:cubicBezTo>
                  <a:cubicBezTo>
                    <a:pt x="9" y="36"/>
                    <a:pt x="1" y="40"/>
                    <a:pt x="2" y="42"/>
                  </a:cubicBezTo>
                  <a:cubicBezTo>
                    <a:pt x="2" y="44"/>
                    <a:pt x="11" y="42"/>
                    <a:pt x="12" y="44"/>
                  </a:cubicBezTo>
                  <a:cubicBezTo>
                    <a:pt x="13" y="46"/>
                    <a:pt x="8" y="53"/>
                    <a:pt x="10" y="54"/>
                  </a:cubicBezTo>
                  <a:cubicBezTo>
                    <a:pt x="11" y="56"/>
                    <a:pt x="18" y="51"/>
                    <a:pt x="20" y="52"/>
                  </a:cubicBezTo>
                  <a:cubicBezTo>
                    <a:pt x="22" y="53"/>
                    <a:pt x="20" y="62"/>
                    <a:pt x="22" y="62"/>
                  </a:cubicBezTo>
                  <a:cubicBezTo>
                    <a:pt x="24" y="63"/>
                    <a:pt x="28" y="56"/>
                    <a:pt x="31" y="56"/>
                  </a:cubicBezTo>
                  <a:cubicBezTo>
                    <a:pt x="33" y="57"/>
                    <a:pt x="34" y="65"/>
                    <a:pt x="36" y="65"/>
                  </a:cubicBezTo>
                  <a:cubicBezTo>
                    <a:pt x="38" y="65"/>
                    <a:pt x="40" y="57"/>
                    <a:pt x="42" y="56"/>
                  </a:cubicBezTo>
                  <a:cubicBezTo>
                    <a:pt x="44" y="56"/>
                    <a:pt x="49" y="63"/>
                    <a:pt x="51" y="63"/>
                  </a:cubicBezTo>
                  <a:cubicBezTo>
                    <a:pt x="53" y="62"/>
                    <a:pt x="51" y="53"/>
                    <a:pt x="53" y="52"/>
                  </a:cubicBezTo>
                  <a:cubicBezTo>
                    <a:pt x="55" y="51"/>
                    <a:pt x="62" y="57"/>
                    <a:pt x="63" y="55"/>
                  </a:cubicBezTo>
                  <a:cubicBezTo>
                    <a:pt x="65" y="54"/>
                    <a:pt x="61" y="47"/>
                    <a:pt x="62" y="45"/>
                  </a:cubicBezTo>
                  <a:cubicBezTo>
                    <a:pt x="63" y="43"/>
                    <a:pt x="72" y="46"/>
                    <a:pt x="73" y="44"/>
                  </a:cubicBezTo>
                  <a:cubicBezTo>
                    <a:pt x="74" y="42"/>
                    <a:pt x="67" y="37"/>
                    <a:pt x="67" y="35"/>
                  </a:cubicBezTo>
                  <a:cubicBezTo>
                    <a:pt x="68" y="34"/>
                    <a:pt x="69" y="34"/>
                    <a:pt x="70" y="33"/>
                  </a:cubicBezTo>
                  <a:cubicBezTo>
                    <a:pt x="52" y="22"/>
                    <a:pt x="36" y="12"/>
                    <a:pt x="22" y="5"/>
                  </a:cubicBezTo>
                  <a:cubicBezTo>
                    <a:pt x="20" y="4"/>
                    <a:pt x="15" y="0"/>
                    <a:pt x="14" y="2"/>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4389120" rtl="0" eaLnBrk="1" latinLnBrk="0" hangingPunct="1"/>
              <a:endParaRPr sz="8600" kern="1200">
                <a:solidFill>
                  <a:schemeClr val="tx1"/>
                </a:solidFill>
                <a:latin typeface="+mn-lt"/>
                <a:ea typeface="+mn-ea"/>
                <a:cs typeface="+mn-cs"/>
              </a:endParaRPr>
            </a:p>
          </p:txBody>
        </p:sp>
        <p:sp>
          <p:nvSpPr>
            <p:cNvPr id="314" name="Freeform 313"/>
            <p:cNvSpPr>
              <a:spLocks/>
            </p:cNvSpPr>
            <p:nvPr/>
          </p:nvSpPr>
          <p:spPr bwMode="auto">
            <a:xfrm rot="1639090">
              <a:off x="6330436" y="1811582"/>
              <a:ext cx="7980" cy="7980"/>
            </a:xfrm>
            <a:custGeom>
              <a:avLst/>
              <a:gdLst/>
              <a:ahLst/>
              <a:cxnLst>
                <a:cxn ang="0">
                  <a:pos x="0" y="0"/>
                </a:cxn>
                <a:cxn ang="0">
                  <a:pos x="3" y="3"/>
                </a:cxn>
                <a:cxn ang="0">
                  <a:pos x="0" y="0"/>
                </a:cxn>
              </a:cxnLst>
              <a:rect l="0" t="0" r="r" b="b"/>
              <a:pathLst>
                <a:path w="3" h="3">
                  <a:moveTo>
                    <a:pt x="0" y="0"/>
                  </a:moveTo>
                  <a:cubicBezTo>
                    <a:pt x="1" y="1"/>
                    <a:pt x="2" y="2"/>
                    <a:pt x="3" y="3"/>
                  </a:cubicBezTo>
                  <a:cubicBezTo>
                    <a:pt x="2" y="2"/>
                    <a:pt x="1" y="0"/>
                    <a:pt x="0" y="0"/>
                  </a:cubicBezTo>
                  <a:close/>
                </a:path>
              </a:pathLst>
            </a:custGeom>
            <a:solidFill>
              <a:srgbClr val="F5EB1E"/>
            </a:solidFill>
            <a:ln w="3" cap="flat">
              <a:solidFill>
                <a:srgbClr val="0D0D09"/>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5" name="Freeform 314"/>
            <p:cNvSpPr>
              <a:spLocks/>
            </p:cNvSpPr>
            <p:nvPr/>
          </p:nvSpPr>
          <p:spPr bwMode="auto">
            <a:xfrm rot="1639090">
              <a:off x="6337842" y="1830335"/>
              <a:ext cx="88916" cy="55858"/>
            </a:xfrm>
            <a:custGeom>
              <a:avLst/>
              <a:gdLst/>
              <a:ahLst/>
              <a:cxnLst>
                <a:cxn ang="0">
                  <a:pos x="22" y="14"/>
                </a:cxn>
                <a:cxn ang="0">
                  <a:pos x="20" y="3"/>
                </a:cxn>
                <a:cxn ang="0">
                  <a:pos x="11" y="9"/>
                </a:cxn>
                <a:cxn ang="0">
                  <a:pos x="5" y="0"/>
                </a:cxn>
                <a:cxn ang="0">
                  <a:pos x="0" y="9"/>
                </a:cxn>
                <a:cxn ang="0">
                  <a:pos x="6" y="13"/>
                </a:cxn>
                <a:cxn ang="0">
                  <a:pos x="29" y="21"/>
                </a:cxn>
                <a:cxn ang="0">
                  <a:pos x="32" y="11"/>
                </a:cxn>
                <a:cxn ang="0">
                  <a:pos x="22" y="14"/>
                </a:cxn>
              </a:cxnLst>
              <a:rect l="0" t="0" r="r" b="b"/>
              <a:pathLst>
                <a:path w="33" h="21">
                  <a:moveTo>
                    <a:pt x="22" y="14"/>
                  </a:moveTo>
                  <a:cubicBezTo>
                    <a:pt x="20" y="12"/>
                    <a:pt x="22" y="4"/>
                    <a:pt x="20" y="3"/>
                  </a:cubicBezTo>
                  <a:cubicBezTo>
                    <a:pt x="18" y="2"/>
                    <a:pt x="13" y="10"/>
                    <a:pt x="11" y="9"/>
                  </a:cubicBezTo>
                  <a:cubicBezTo>
                    <a:pt x="9" y="9"/>
                    <a:pt x="7" y="0"/>
                    <a:pt x="5" y="0"/>
                  </a:cubicBezTo>
                  <a:cubicBezTo>
                    <a:pt x="3" y="0"/>
                    <a:pt x="2" y="8"/>
                    <a:pt x="0" y="9"/>
                  </a:cubicBezTo>
                  <a:cubicBezTo>
                    <a:pt x="2" y="11"/>
                    <a:pt x="4" y="12"/>
                    <a:pt x="6" y="13"/>
                  </a:cubicBezTo>
                  <a:cubicBezTo>
                    <a:pt x="12" y="15"/>
                    <a:pt x="20" y="18"/>
                    <a:pt x="29" y="21"/>
                  </a:cubicBezTo>
                  <a:cubicBezTo>
                    <a:pt x="29" y="18"/>
                    <a:pt x="33" y="13"/>
                    <a:pt x="32" y="11"/>
                  </a:cubicBezTo>
                  <a:cubicBezTo>
                    <a:pt x="30" y="10"/>
                    <a:pt x="23" y="15"/>
                    <a:pt x="22" y="14"/>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6" name="Freeform 315"/>
            <p:cNvSpPr>
              <a:spLocks/>
            </p:cNvSpPr>
            <p:nvPr/>
          </p:nvSpPr>
          <p:spPr bwMode="auto">
            <a:xfrm rot="1639090">
              <a:off x="6861943" y="1270387"/>
              <a:ext cx="210890" cy="199490"/>
            </a:xfrm>
            <a:custGeom>
              <a:avLst/>
              <a:gdLst/>
              <a:ahLst/>
              <a:cxnLst>
                <a:cxn ang="0">
                  <a:pos x="54" y="61"/>
                </a:cxn>
                <a:cxn ang="0">
                  <a:pos x="64" y="64"/>
                </a:cxn>
                <a:cxn ang="0">
                  <a:pos x="63" y="53"/>
                </a:cxn>
                <a:cxn ang="0">
                  <a:pos x="73" y="53"/>
                </a:cxn>
                <a:cxn ang="0">
                  <a:pos x="68" y="43"/>
                </a:cxn>
                <a:cxn ang="0">
                  <a:pos x="78" y="38"/>
                </a:cxn>
                <a:cxn ang="0">
                  <a:pos x="69" y="32"/>
                </a:cxn>
                <a:cxn ang="0">
                  <a:pos x="76" y="24"/>
                </a:cxn>
                <a:cxn ang="0">
                  <a:pos x="66" y="21"/>
                </a:cxn>
                <a:cxn ang="0">
                  <a:pos x="68" y="11"/>
                </a:cxn>
                <a:cxn ang="0">
                  <a:pos x="58" y="13"/>
                </a:cxn>
                <a:cxn ang="0">
                  <a:pos x="56" y="3"/>
                </a:cxn>
                <a:cxn ang="0">
                  <a:pos x="47" y="9"/>
                </a:cxn>
                <a:cxn ang="0">
                  <a:pos x="41" y="0"/>
                </a:cxn>
                <a:cxn ang="0">
                  <a:pos x="35" y="9"/>
                </a:cxn>
                <a:cxn ang="0">
                  <a:pos x="27" y="3"/>
                </a:cxn>
                <a:cxn ang="0">
                  <a:pos x="24" y="13"/>
                </a:cxn>
                <a:cxn ang="0">
                  <a:pos x="14" y="10"/>
                </a:cxn>
                <a:cxn ang="0">
                  <a:pos x="16" y="20"/>
                </a:cxn>
                <a:cxn ang="0">
                  <a:pos x="5" y="21"/>
                </a:cxn>
                <a:cxn ang="0">
                  <a:pos x="10" y="31"/>
                </a:cxn>
                <a:cxn ang="0">
                  <a:pos x="1" y="35"/>
                </a:cxn>
                <a:cxn ang="0">
                  <a:pos x="9" y="42"/>
                </a:cxn>
                <a:cxn ang="0">
                  <a:pos x="3" y="50"/>
                </a:cxn>
                <a:cxn ang="0">
                  <a:pos x="13" y="52"/>
                </a:cxn>
                <a:cxn ang="0">
                  <a:pos x="10" y="63"/>
                </a:cxn>
                <a:cxn ang="0">
                  <a:pos x="21" y="60"/>
                </a:cxn>
                <a:cxn ang="0">
                  <a:pos x="23" y="71"/>
                </a:cxn>
                <a:cxn ang="0">
                  <a:pos x="31" y="65"/>
                </a:cxn>
                <a:cxn ang="0">
                  <a:pos x="37" y="73"/>
                </a:cxn>
                <a:cxn ang="0">
                  <a:pos x="43" y="65"/>
                </a:cxn>
                <a:cxn ang="0">
                  <a:pos x="51" y="71"/>
                </a:cxn>
                <a:cxn ang="0">
                  <a:pos x="54" y="61"/>
                </a:cxn>
              </a:cxnLst>
              <a:rect l="0" t="0" r="r" b="b"/>
              <a:pathLst>
                <a:path w="78" h="74">
                  <a:moveTo>
                    <a:pt x="54" y="61"/>
                  </a:moveTo>
                  <a:cubicBezTo>
                    <a:pt x="56" y="60"/>
                    <a:pt x="62" y="65"/>
                    <a:pt x="64" y="64"/>
                  </a:cubicBezTo>
                  <a:cubicBezTo>
                    <a:pt x="66" y="62"/>
                    <a:pt x="61" y="55"/>
                    <a:pt x="63" y="53"/>
                  </a:cubicBezTo>
                  <a:cubicBezTo>
                    <a:pt x="64" y="52"/>
                    <a:pt x="72" y="54"/>
                    <a:pt x="73" y="53"/>
                  </a:cubicBezTo>
                  <a:cubicBezTo>
                    <a:pt x="74" y="51"/>
                    <a:pt x="68" y="45"/>
                    <a:pt x="68" y="43"/>
                  </a:cubicBezTo>
                  <a:cubicBezTo>
                    <a:pt x="69" y="41"/>
                    <a:pt x="78" y="41"/>
                    <a:pt x="78" y="38"/>
                  </a:cubicBezTo>
                  <a:cubicBezTo>
                    <a:pt x="78" y="36"/>
                    <a:pt x="70" y="34"/>
                    <a:pt x="69" y="32"/>
                  </a:cubicBezTo>
                  <a:cubicBezTo>
                    <a:pt x="69" y="30"/>
                    <a:pt x="77" y="26"/>
                    <a:pt x="76" y="24"/>
                  </a:cubicBezTo>
                  <a:cubicBezTo>
                    <a:pt x="75" y="22"/>
                    <a:pt x="67" y="23"/>
                    <a:pt x="66" y="21"/>
                  </a:cubicBezTo>
                  <a:cubicBezTo>
                    <a:pt x="64" y="20"/>
                    <a:pt x="70" y="13"/>
                    <a:pt x="68" y="11"/>
                  </a:cubicBezTo>
                  <a:cubicBezTo>
                    <a:pt x="66" y="10"/>
                    <a:pt x="59" y="15"/>
                    <a:pt x="58" y="13"/>
                  </a:cubicBezTo>
                  <a:cubicBezTo>
                    <a:pt x="56" y="12"/>
                    <a:pt x="58" y="4"/>
                    <a:pt x="56" y="3"/>
                  </a:cubicBezTo>
                  <a:cubicBezTo>
                    <a:pt x="54" y="2"/>
                    <a:pt x="49" y="10"/>
                    <a:pt x="47" y="9"/>
                  </a:cubicBezTo>
                  <a:cubicBezTo>
                    <a:pt x="45" y="9"/>
                    <a:pt x="44" y="0"/>
                    <a:pt x="41" y="0"/>
                  </a:cubicBezTo>
                  <a:cubicBezTo>
                    <a:pt x="39" y="0"/>
                    <a:pt x="38" y="9"/>
                    <a:pt x="35" y="9"/>
                  </a:cubicBezTo>
                  <a:cubicBezTo>
                    <a:pt x="33" y="9"/>
                    <a:pt x="29" y="2"/>
                    <a:pt x="27" y="3"/>
                  </a:cubicBezTo>
                  <a:cubicBezTo>
                    <a:pt x="25" y="4"/>
                    <a:pt x="26" y="12"/>
                    <a:pt x="24" y="13"/>
                  </a:cubicBezTo>
                  <a:cubicBezTo>
                    <a:pt x="23" y="14"/>
                    <a:pt x="16" y="9"/>
                    <a:pt x="14" y="10"/>
                  </a:cubicBezTo>
                  <a:cubicBezTo>
                    <a:pt x="13" y="11"/>
                    <a:pt x="17" y="19"/>
                    <a:pt x="16" y="20"/>
                  </a:cubicBezTo>
                  <a:cubicBezTo>
                    <a:pt x="14" y="22"/>
                    <a:pt x="6" y="19"/>
                    <a:pt x="5" y="21"/>
                  </a:cubicBezTo>
                  <a:cubicBezTo>
                    <a:pt x="4" y="23"/>
                    <a:pt x="11" y="28"/>
                    <a:pt x="10" y="31"/>
                  </a:cubicBezTo>
                  <a:cubicBezTo>
                    <a:pt x="9" y="33"/>
                    <a:pt x="1" y="33"/>
                    <a:pt x="1" y="35"/>
                  </a:cubicBezTo>
                  <a:cubicBezTo>
                    <a:pt x="0" y="37"/>
                    <a:pt x="9" y="40"/>
                    <a:pt x="9" y="42"/>
                  </a:cubicBezTo>
                  <a:cubicBezTo>
                    <a:pt x="9" y="44"/>
                    <a:pt x="2" y="48"/>
                    <a:pt x="3" y="50"/>
                  </a:cubicBezTo>
                  <a:cubicBezTo>
                    <a:pt x="3" y="52"/>
                    <a:pt x="12" y="50"/>
                    <a:pt x="13" y="52"/>
                  </a:cubicBezTo>
                  <a:cubicBezTo>
                    <a:pt x="14" y="54"/>
                    <a:pt x="9" y="61"/>
                    <a:pt x="10" y="63"/>
                  </a:cubicBezTo>
                  <a:cubicBezTo>
                    <a:pt x="12" y="64"/>
                    <a:pt x="19" y="59"/>
                    <a:pt x="21" y="60"/>
                  </a:cubicBezTo>
                  <a:cubicBezTo>
                    <a:pt x="23" y="62"/>
                    <a:pt x="21" y="70"/>
                    <a:pt x="23" y="71"/>
                  </a:cubicBezTo>
                  <a:cubicBezTo>
                    <a:pt x="25" y="72"/>
                    <a:pt x="29" y="64"/>
                    <a:pt x="31" y="65"/>
                  </a:cubicBezTo>
                  <a:cubicBezTo>
                    <a:pt x="34" y="65"/>
                    <a:pt x="35" y="73"/>
                    <a:pt x="37" y="73"/>
                  </a:cubicBezTo>
                  <a:cubicBezTo>
                    <a:pt x="39" y="74"/>
                    <a:pt x="41" y="65"/>
                    <a:pt x="43" y="65"/>
                  </a:cubicBezTo>
                  <a:cubicBezTo>
                    <a:pt x="45" y="64"/>
                    <a:pt x="49" y="72"/>
                    <a:pt x="51" y="71"/>
                  </a:cubicBezTo>
                  <a:cubicBezTo>
                    <a:pt x="54" y="70"/>
                    <a:pt x="52" y="62"/>
                    <a:pt x="54" y="61"/>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4389120" rtl="0" eaLnBrk="1" latinLnBrk="0" hangingPunct="1"/>
              <a:endParaRPr sz="8600" kern="1200">
                <a:solidFill>
                  <a:schemeClr val="tx1"/>
                </a:solidFill>
                <a:latin typeface="+mn-lt"/>
                <a:ea typeface="+mn-ea"/>
                <a:cs typeface="+mn-cs"/>
              </a:endParaRPr>
            </a:p>
          </p:txBody>
        </p:sp>
        <p:sp>
          <p:nvSpPr>
            <p:cNvPr id="317" name="Freeform 316"/>
            <p:cNvSpPr>
              <a:spLocks/>
            </p:cNvSpPr>
            <p:nvPr/>
          </p:nvSpPr>
          <p:spPr bwMode="auto">
            <a:xfrm rot="1639090">
              <a:off x="7199681" y="1808101"/>
              <a:ext cx="72956" cy="197210"/>
            </a:xfrm>
            <a:custGeom>
              <a:avLst/>
              <a:gdLst/>
              <a:ahLst/>
              <a:cxnLst>
                <a:cxn ang="0">
                  <a:pos x="22" y="9"/>
                </a:cxn>
                <a:cxn ang="0">
                  <a:pos x="16" y="0"/>
                </a:cxn>
                <a:cxn ang="0">
                  <a:pos x="11" y="9"/>
                </a:cxn>
                <a:cxn ang="0">
                  <a:pos x="0" y="3"/>
                </a:cxn>
                <a:cxn ang="0">
                  <a:pos x="2" y="67"/>
                </a:cxn>
                <a:cxn ang="0">
                  <a:pos x="12" y="73"/>
                </a:cxn>
                <a:cxn ang="0">
                  <a:pos x="27" y="5"/>
                </a:cxn>
                <a:cxn ang="0">
                  <a:pos x="22" y="9"/>
                </a:cxn>
              </a:cxnLst>
              <a:rect l="0" t="0" r="r" b="b"/>
              <a:pathLst>
                <a:path w="27" h="73">
                  <a:moveTo>
                    <a:pt x="22" y="9"/>
                  </a:moveTo>
                  <a:cubicBezTo>
                    <a:pt x="20" y="8"/>
                    <a:pt x="19" y="0"/>
                    <a:pt x="16" y="0"/>
                  </a:cubicBezTo>
                  <a:cubicBezTo>
                    <a:pt x="14" y="0"/>
                    <a:pt x="13" y="8"/>
                    <a:pt x="11" y="9"/>
                  </a:cubicBezTo>
                  <a:cubicBezTo>
                    <a:pt x="8" y="9"/>
                    <a:pt x="1" y="0"/>
                    <a:pt x="0" y="3"/>
                  </a:cubicBezTo>
                  <a:cubicBezTo>
                    <a:pt x="0" y="22"/>
                    <a:pt x="2" y="67"/>
                    <a:pt x="2" y="67"/>
                  </a:cubicBezTo>
                  <a:cubicBezTo>
                    <a:pt x="2" y="67"/>
                    <a:pt x="10" y="73"/>
                    <a:pt x="12" y="73"/>
                  </a:cubicBezTo>
                  <a:cubicBezTo>
                    <a:pt x="14" y="73"/>
                    <a:pt x="27" y="32"/>
                    <a:pt x="27" y="5"/>
                  </a:cubicBezTo>
                  <a:cubicBezTo>
                    <a:pt x="25" y="7"/>
                    <a:pt x="23" y="9"/>
                    <a:pt x="22" y="9"/>
                  </a:cubicBezTo>
                  <a:close/>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8" name="Group 293"/>
            <p:cNvGrpSpPr/>
            <p:nvPr/>
          </p:nvGrpSpPr>
          <p:grpSpPr>
            <a:xfrm rot="1639090">
              <a:off x="7152696" y="1818418"/>
              <a:ext cx="208610" cy="108295"/>
              <a:chOff x="4556125" y="3348038"/>
              <a:chExt cx="290513" cy="150813"/>
            </a:xfrm>
          </p:grpSpPr>
          <p:sp>
            <p:nvSpPr>
              <p:cNvPr id="405" name="Freeform 404"/>
              <p:cNvSpPr>
                <a:spLocks/>
              </p:cNvSpPr>
              <p:nvPr/>
            </p:nvSpPr>
            <p:spPr bwMode="auto">
              <a:xfrm>
                <a:off x="4748213" y="3348038"/>
                <a:ext cx="98425" cy="150813"/>
              </a:xfrm>
              <a:custGeom>
                <a:avLst/>
                <a:gdLst/>
                <a:ahLst/>
                <a:cxnLst>
                  <a:cxn ang="0">
                    <a:pos x="26" y="35"/>
                  </a:cxn>
                  <a:cxn ang="0">
                    <a:pos x="18" y="29"/>
                  </a:cxn>
                  <a:cxn ang="0">
                    <a:pos x="24" y="21"/>
                  </a:cxn>
                  <a:cxn ang="0">
                    <a:pos x="14" y="18"/>
                  </a:cxn>
                  <a:cxn ang="0">
                    <a:pos x="16" y="8"/>
                  </a:cxn>
                  <a:cxn ang="0">
                    <a:pos x="6" y="10"/>
                  </a:cxn>
                  <a:cxn ang="0">
                    <a:pos x="4" y="0"/>
                  </a:cxn>
                  <a:cxn ang="0">
                    <a:pos x="0" y="3"/>
                  </a:cxn>
                  <a:cxn ang="0">
                    <a:pos x="17" y="40"/>
                  </a:cxn>
                  <a:cxn ang="0">
                    <a:pos x="26" y="35"/>
                  </a:cxn>
                </a:cxnLst>
                <a:rect l="0" t="0" r="r" b="b"/>
                <a:pathLst>
                  <a:path w="26" h="40">
                    <a:moveTo>
                      <a:pt x="26" y="35"/>
                    </a:moveTo>
                    <a:cubicBezTo>
                      <a:pt x="26" y="33"/>
                      <a:pt x="18" y="31"/>
                      <a:pt x="18" y="29"/>
                    </a:cubicBezTo>
                    <a:cubicBezTo>
                      <a:pt x="18" y="27"/>
                      <a:pt x="25" y="23"/>
                      <a:pt x="24" y="21"/>
                    </a:cubicBezTo>
                    <a:cubicBezTo>
                      <a:pt x="24" y="19"/>
                      <a:pt x="15" y="20"/>
                      <a:pt x="14" y="18"/>
                    </a:cubicBezTo>
                    <a:cubicBezTo>
                      <a:pt x="13" y="17"/>
                      <a:pt x="18" y="10"/>
                      <a:pt x="16" y="8"/>
                    </a:cubicBezTo>
                    <a:cubicBezTo>
                      <a:pt x="15" y="7"/>
                      <a:pt x="8" y="12"/>
                      <a:pt x="6" y="10"/>
                    </a:cubicBezTo>
                    <a:cubicBezTo>
                      <a:pt x="4" y="9"/>
                      <a:pt x="6" y="1"/>
                      <a:pt x="4" y="0"/>
                    </a:cubicBezTo>
                    <a:cubicBezTo>
                      <a:pt x="3" y="0"/>
                      <a:pt x="2" y="1"/>
                      <a:pt x="0" y="3"/>
                    </a:cubicBezTo>
                    <a:cubicBezTo>
                      <a:pt x="5" y="15"/>
                      <a:pt x="11" y="28"/>
                      <a:pt x="17" y="40"/>
                    </a:cubicBezTo>
                    <a:cubicBezTo>
                      <a:pt x="19" y="38"/>
                      <a:pt x="26" y="37"/>
                      <a:pt x="26" y="35"/>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6" name="Freeform 405"/>
              <p:cNvSpPr>
                <a:spLocks/>
              </p:cNvSpPr>
              <p:nvPr/>
            </p:nvSpPr>
            <p:spPr bwMode="auto">
              <a:xfrm>
                <a:off x="4556125" y="3371850"/>
                <a:ext cx="76200" cy="112713"/>
              </a:xfrm>
              <a:custGeom>
                <a:avLst/>
                <a:gdLst/>
                <a:ahLst/>
                <a:cxnLst>
                  <a:cxn ang="0">
                    <a:pos x="14" y="1"/>
                  </a:cxn>
                  <a:cxn ang="0">
                    <a:pos x="15" y="11"/>
                  </a:cxn>
                  <a:cxn ang="0">
                    <a:pos x="5" y="12"/>
                  </a:cxn>
                  <a:cxn ang="0">
                    <a:pos x="10" y="21"/>
                  </a:cxn>
                  <a:cxn ang="0">
                    <a:pos x="0" y="26"/>
                  </a:cxn>
                  <a:cxn ang="0">
                    <a:pos x="6" y="30"/>
                  </a:cxn>
                  <a:cxn ang="0">
                    <a:pos x="20" y="3"/>
                  </a:cxn>
                  <a:cxn ang="0">
                    <a:pos x="14" y="1"/>
                  </a:cxn>
                </a:cxnLst>
                <a:rect l="0" t="0" r="r" b="b"/>
                <a:pathLst>
                  <a:path w="20" h="30">
                    <a:moveTo>
                      <a:pt x="14" y="1"/>
                    </a:moveTo>
                    <a:cubicBezTo>
                      <a:pt x="12" y="2"/>
                      <a:pt x="16" y="10"/>
                      <a:pt x="15" y="11"/>
                    </a:cubicBezTo>
                    <a:cubicBezTo>
                      <a:pt x="14" y="13"/>
                      <a:pt x="6" y="10"/>
                      <a:pt x="5" y="12"/>
                    </a:cubicBezTo>
                    <a:cubicBezTo>
                      <a:pt x="3" y="14"/>
                      <a:pt x="10" y="19"/>
                      <a:pt x="10" y="21"/>
                    </a:cubicBezTo>
                    <a:cubicBezTo>
                      <a:pt x="9" y="24"/>
                      <a:pt x="0" y="24"/>
                      <a:pt x="0" y="26"/>
                    </a:cubicBezTo>
                    <a:cubicBezTo>
                      <a:pt x="0" y="28"/>
                      <a:pt x="3" y="29"/>
                      <a:pt x="6" y="30"/>
                    </a:cubicBezTo>
                    <a:cubicBezTo>
                      <a:pt x="11" y="22"/>
                      <a:pt x="16" y="12"/>
                      <a:pt x="20" y="3"/>
                    </a:cubicBezTo>
                    <a:cubicBezTo>
                      <a:pt x="18" y="2"/>
                      <a:pt x="15" y="0"/>
                      <a:pt x="14" y="1"/>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9" name="Group 290"/>
            <p:cNvGrpSpPr/>
            <p:nvPr/>
          </p:nvGrpSpPr>
          <p:grpSpPr>
            <a:xfrm rot="1639090">
              <a:off x="6570562" y="1812529"/>
              <a:ext cx="343123" cy="265608"/>
              <a:chOff x="3871913" y="3657600"/>
              <a:chExt cx="477837" cy="369888"/>
            </a:xfrm>
          </p:grpSpPr>
          <p:sp>
            <p:nvSpPr>
              <p:cNvPr id="377" name="Freeform 376"/>
              <p:cNvSpPr>
                <a:spLocks/>
              </p:cNvSpPr>
              <p:nvPr/>
            </p:nvSpPr>
            <p:spPr bwMode="auto">
              <a:xfrm>
                <a:off x="3932238" y="3986213"/>
                <a:ext cx="112713" cy="41275"/>
              </a:xfrm>
              <a:custGeom>
                <a:avLst/>
                <a:gdLst/>
                <a:ahLst/>
                <a:cxnLst>
                  <a:cxn ang="0">
                    <a:pos x="27" y="1"/>
                  </a:cxn>
                  <a:cxn ang="0">
                    <a:pos x="9" y="7"/>
                  </a:cxn>
                  <a:cxn ang="0">
                    <a:pos x="0" y="11"/>
                  </a:cxn>
                  <a:cxn ang="0">
                    <a:pos x="19" y="8"/>
                  </a:cxn>
                  <a:cxn ang="0">
                    <a:pos x="30" y="0"/>
                  </a:cxn>
                  <a:cxn ang="0">
                    <a:pos x="27" y="1"/>
                  </a:cxn>
                </a:cxnLst>
                <a:rect l="0" t="0" r="r" b="b"/>
                <a:pathLst>
                  <a:path w="30" h="11">
                    <a:moveTo>
                      <a:pt x="27" y="1"/>
                    </a:moveTo>
                    <a:cubicBezTo>
                      <a:pt x="21" y="3"/>
                      <a:pt x="15" y="5"/>
                      <a:pt x="9" y="7"/>
                    </a:cubicBezTo>
                    <a:cubicBezTo>
                      <a:pt x="6" y="9"/>
                      <a:pt x="3" y="10"/>
                      <a:pt x="0" y="11"/>
                    </a:cubicBezTo>
                    <a:cubicBezTo>
                      <a:pt x="6" y="10"/>
                      <a:pt x="12" y="9"/>
                      <a:pt x="19" y="8"/>
                    </a:cubicBezTo>
                    <a:cubicBezTo>
                      <a:pt x="23" y="5"/>
                      <a:pt x="27" y="2"/>
                      <a:pt x="30" y="0"/>
                    </a:cubicBezTo>
                    <a:cubicBezTo>
                      <a:pt x="29" y="0"/>
                      <a:pt x="28" y="0"/>
                      <a:pt x="27"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8" name="Freeform 19"/>
              <p:cNvSpPr>
                <a:spLocks/>
              </p:cNvSpPr>
              <p:nvPr/>
            </p:nvSpPr>
            <p:spPr bwMode="auto">
              <a:xfrm>
                <a:off x="4243388" y="3876675"/>
                <a:ext cx="15875" cy="6350"/>
              </a:xfrm>
              <a:custGeom>
                <a:avLst/>
                <a:gdLst/>
                <a:ahLst/>
                <a:cxnLst>
                  <a:cxn ang="0">
                    <a:pos x="2" y="2"/>
                  </a:cxn>
                  <a:cxn ang="0">
                    <a:pos x="4" y="0"/>
                  </a:cxn>
                  <a:cxn ang="0">
                    <a:pos x="0" y="2"/>
                  </a:cxn>
                  <a:cxn ang="0">
                    <a:pos x="2" y="2"/>
                  </a:cxn>
                </a:cxnLst>
                <a:rect l="0" t="0" r="r" b="b"/>
                <a:pathLst>
                  <a:path w="4" h="2">
                    <a:moveTo>
                      <a:pt x="2" y="2"/>
                    </a:moveTo>
                    <a:cubicBezTo>
                      <a:pt x="3" y="1"/>
                      <a:pt x="3" y="0"/>
                      <a:pt x="4" y="0"/>
                    </a:cubicBezTo>
                    <a:cubicBezTo>
                      <a:pt x="2" y="1"/>
                      <a:pt x="1" y="1"/>
                      <a:pt x="0" y="2"/>
                    </a:cubicBezTo>
                    <a:cubicBezTo>
                      <a:pt x="1" y="2"/>
                      <a:pt x="1" y="2"/>
                      <a:pt x="2"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9" name="Freeform 378"/>
              <p:cNvSpPr>
                <a:spLocks/>
              </p:cNvSpPr>
              <p:nvPr/>
            </p:nvSpPr>
            <p:spPr bwMode="auto">
              <a:xfrm>
                <a:off x="3871913" y="3868738"/>
                <a:ext cx="206375" cy="60325"/>
              </a:xfrm>
              <a:custGeom>
                <a:avLst/>
                <a:gdLst/>
                <a:ahLst/>
                <a:cxnLst>
                  <a:cxn ang="0">
                    <a:pos x="44" y="8"/>
                  </a:cxn>
                  <a:cxn ang="0">
                    <a:pos x="1" y="5"/>
                  </a:cxn>
                  <a:cxn ang="0">
                    <a:pos x="43" y="16"/>
                  </a:cxn>
                  <a:cxn ang="0">
                    <a:pos x="55" y="14"/>
                  </a:cxn>
                  <a:cxn ang="0">
                    <a:pos x="44" y="8"/>
                  </a:cxn>
                </a:cxnLst>
                <a:rect l="0" t="0" r="r" b="b"/>
                <a:pathLst>
                  <a:path w="55" h="16">
                    <a:moveTo>
                      <a:pt x="44" y="8"/>
                    </a:moveTo>
                    <a:cubicBezTo>
                      <a:pt x="26" y="5"/>
                      <a:pt x="2" y="0"/>
                      <a:pt x="1" y="5"/>
                    </a:cubicBezTo>
                    <a:cubicBezTo>
                      <a:pt x="0" y="10"/>
                      <a:pt x="25" y="12"/>
                      <a:pt x="43" y="16"/>
                    </a:cubicBezTo>
                    <a:cubicBezTo>
                      <a:pt x="48" y="15"/>
                      <a:pt x="52" y="15"/>
                      <a:pt x="55" y="14"/>
                    </a:cubicBezTo>
                    <a:cubicBezTo>
                      <a:pt x="52" y="12"/>
                      <a:pt x="48" y="10"/>
                      <a:pt x="44"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0" name="Freeform 379"/>
              <p:cNvSpPr>
                <a:spLocks/>
              </p:cNvSpPr>
              <p:nvPr/>
            </p:nvSpPr>
            <p:spPr bwMode="auto">
              <a:xfrm>
                <a:off x="4187825" y="3714750"/>
                <a:ext cx="150813" cy="173038"/>
              </a:xfrm>
              <a:custGeom>
                <a:avLst/>
                <a:gdLst/>
                <a:ahLst/>
                <a:cxnLst>
                  <a:cxn ang="0">
                    <a:pos x="9" y="40"/>
                  </a:cxn>
                  <a:cxn ang="0">
                    <a:pos x="36" y="3"/>
                  </a:cxn>
                  <a:cxn ang="0">
                    <a:pos x="4" y="33"/>
                  </a:cxn>
                  <a:cxn ang="0">
                    <a:pos x="0" y="46"/>
                  </a:cxn>
                  <a:cxn ang="0">
                    <a:pos x="9" y="40"/>
                  </a:cxn>
                </a:cxnLst>
                <a:rect l="0" t="0" r="r" b="b"/>
                <a:pathLst>
                  <a:path w="40" h="46">
                    <a:moveTo>
                      <a:pt x="9" y="40"/>
                    </a:moveTo>
                    <a:cubicBezTo>
                      <a:pt x="20" y="26"/>
                      <a:pt x="40" y="6"/>
                      <a:pt x="36" y="3"/>
                    </a:cubicBezTo>
                    <a:cubicBezTo>
                      <a:pt x="32" y="0"/>
                      <a:pt x="17" y="20"/>
                      <a:pt x="4" y="33"/>
                    </a:cubicBezTo>
                    <a:cubicBezTo>
                      <a:pt x="2" y="38"/>
                      <a:pt x="0" y="42"/>
                      <a:pt x="0" y="46"/>
                    </a:cubicBezTo>
                    <a:cubicBezTo>
                      <a:pt x="2" y="44"/>
                      <a:pt x="5" y="43"/>
                      <a:pt x="9" y="4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1" name="Freeform 380"/>
              <p:cNvSpPr>
                <a:spLocks/>
              </p:cNvSpPr>
              <p:nvPr/>
            </p:nvSpPr>
            <p:spPr bwMode="auto">
              <a:xfrm>
                <a:off x="4033838" y="3665538"/>
                <a:ext cx="85725" cy="206375"/>
              </a:xfrm>
              <a:custGeom>
                <a:avLst/>
                <a:gdLst/>
                <a:ahLst/>
                <a:cxnLst>
                  <a:cxn ang="0">
                    <a:pos x="19" y="50"/>
                  </a:cxn>
                  <a:cxn ang="0">
                    <a:pos x="22" y="53"/>
                  </a:cxn>
                  <a:cxn ang="0">
                    <a:pos x="23" y="55"/>
                  </a:cxn>
                  <a:cxn ang="0">
                    <a:pos x="23" y="42"/>
                  </a:cxn>
                  <a:cxn ang="0">
                    <a:pos x="5" y="2"/>
                  </a:cxn>
                  <a:cxn ang="0">
                    <a:pos x="17" y="47"/>
                  </a:cxn>
                  <a:cxn ang="0">
                    <a:pos x="18" y="48"/>
                  </a:cxn>
                  <a:cxn ang="0">
                    <a:pos x="19" y="50"/>
                  </a:cxn>
                </a:cxnLst>
                <a:rect l="0" t="0" r="r" b="b"/>
                <a:pathLst>
                  <a:path w="23" h="55">
                    <a:moveTo>
                      <a:pt x="19" y="50"/>
                    </a:moveTo>
                    <a:cubicBezTo>
                      <a:pt x="20" y="51"/>
                      <a:pt x="21" y="52"/>
                      <a:pt x="22" y="53"/>
                    </a:cubicBezTo>
                    <a:cubicBezTo>
                      <a:pt x="22" y="54"/>
                      <a:pt x="23" y="54"/>
                      <a:pt x="23" y="55"/>
                    </a:cubicBezTo>
                    <a:cubicBezTo>
                      <a:pt x="23" y="51"/>
                      <a:pt x="23" y="47"/>
                      <a:pt x="23" y="42"/>
                    </a:cubicBezTo>
                    <a:cubicBezTo>
                      <a:pt x="17" y="25"/>
                      <a:pt x="10" y="0"/>
                      <a:pt x="5" y="2"/>
                    </a:cubicBezTo>
                    <a:cubicBezTo>
                      <a:pt x="0" y="4"/>
                      <a:pt x="11" y="29"/>
                      <a:pt x="17" y="47"/>
                    </a:cubicBezTo>
                    <a:cubicBezTo>
                      <a:pt x="17" y="47"/>
                      <a:pt x="18" y="48"/>
                      <a:pt x="18" y="48"/>
                    </a:cubicBezTo>
                    <a:cubicBezTo>
                      <a:pt x="18" y="49"/>
                      <a:pt x="19" y="49"/>
                      <a:pt x="19" y="5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2" name="Freeform 381"/>
              <p:cNvSpPr>
                <a:spLocks/>
              </p:cNvSpPr>
              <p:nvPr/>
            </p:nvSpPr>
            <p:spPr bwMode="auto">
              <a:xfrm>
                <a:off x="4078288" y="3981450"/>
                <a:ext cx="26988" cy="15875"/>
              </a:xfrm>
              <a:custGeom>
                <a:avLst/>
                <a:gdLst/>
                <a:ahLst/>
                <a:cxnLst>
                  <a:cxn ang="0">
                    <a:pos x="0" y="4"/>
                  </a:cxn>
                  <a:cxn ang="0">
                    <a:pos x="6" y="2"/>
                  </a:cxn>
                  <a:cxn ang="0">
                    <a:pos x="7" y="0"/>
                  </a:cxn>
                  <a:cxn ang="0">
                    <a:pos x="0" y="4"/>
                  </a:cxn>
                </a:cxnLst>
                <a:rect l="0" t="0" r="r" b="b"/>
                <a:pathLst>
                  <a:path w="7" h="4">
                    <a:moveTo>
                      <a:pt x="0" y="4"/>
                    </a:moveTo>
                    <a:cubicBezTo>
                      <a:pt x="2" y="3"/>
                      <a:pt x="4" y="3"/>
                      <a:pt x="6" y="2"/>
                    </a:cubicBezTo>
                    <a:cubicBezTo>
                      <a:pt x="6" y="1"/>
                      <a:pt x="7" y="1"/>
                      <a:pt x="7" y="0"/>
                    </a:cubicBezTo>
                    <a:cubicBezTo>
                      <a:pt x="5" y="1"/>
                      <a:pt x="3" y="3"/>
                      <a:pt x="0" y="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3" name="Freeform 382"/>
              <p:cNvSpPr>
                <a:spLocks/>
              </p:cNvSpPr>
              <p:nvPr/>
            </p:nvSpPr>
            <p:spPr bwMode="auto">
              <a:xfrm>
                <a:off x="4183063" y="3687763"/>
                <a:ext cx="76200" cy="128588"/>
              </a:xfrm>
              <a:custGeom>
                <a:avLst/>
                <a:gdLst/>
                <a:ahLst/>
                <a:cxnLst>
                  <a:cxn ang="0">
                    <a:pos x="0" y="34"/>
                  </a:cxn>
                  <a:cxn ang="0">
                    <a:pos x="20" y="0"/>
                  </a:cxn>
                  <a:cxn ang="0">
                    <a:pos x="0" y="34"/>
                  </a:cxn>
                </a:cxnLst>
                <a:rect l="0" t="0" r="r" b="b"/>
                <a:pathLst>
                  <a:path w="20" h="34">
                    <a:moveTo>
                      <a:pt x="0" y="34"/>
                    </a:moveTo>
                    <a:cubicBezTo>
                      <a:pt x="7" y="20"/>
                      <a:pt x="15" y="2"/>
                      <a:pt x="20" y="0"/>
                    </a:cubicBezTo>
                    <a:cubicBezTo>
                      <a:pt x="15" y="2"/>
                      <a:pt x="7" y="20"/>
                      <a:pt x="0" y="3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4" name="Freeform 383"/>
              <p:cNvSpPr>
                <a:spLocks/>
              </p:cNvSpPr>
              <p:nvPr/>
            </p:nvSpPr>
            <p:spPr bwMode="auto">
              <a:xfrm>
                <a:off x="3987800" y="3725863"/>
                <a:ext cx="87313" cy="131763"/>
              </a:xfrm>
              <a:custGeom>
                <a:avLst/>
                <a:gdLst/>
                <a:ahLst/>
                <a:cxnLst>
                  <a:cxn ang="0">
                    <a:pos x="0" y="0"/>
                  </a:cxn>
                  <a:cxn ang="0">
                    <a:pos x="23" y="35"/>
                  </a:cxn>
                  <a:cxn ang="0">
                    <a:pos x="23" y="35"/>
                  </a:cxn>
                  <a:cxn ang="0">
                    <a:pos x="0" y="0"/>
                  </a:cxn>
                </a:cxnLst>
                <a:rect l="0" t="0" r="r" b="b"/>
                <a:pathLst>
                  <a:path w="23" h="35">
                    <a:moveTo>
                      <a:pt x="0" y="0"/>
                    </a:moveTo>
                    <a:cubicBezTo>
                      <a:pt x="3" y="7"/>
                      <a:pt x="15" y="23"/>
                      <a:pt x="23" y="35"/>
                    </a:cubicBezTo>
                    <a:cubicBezTo>
                      <a:pt x="23" y="35"/>
                      <a:pt x="23" y="35"/>
                      <a:pt x="23" y="35"/>
                    </a:cubicBezTo>
                    <a:cubicBezTo>
                      <a:pt x="15" y="23"/>
                      <a:pt x="3" y="7"/>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5" name="Freeform 384"/>
              <p:cNvSpPr>
                <a:spLocks/>
              </p:cNvSpPr>
              <p:nvPr/>
            </p:nvSpPr>
            <p:spPr bwMode="auto">
              <a:xfrm>
                <a:off x="4176713" y="3816350"/>
                <a:ext cx="6350" cy="11113"/>
              </a:xfrm>
              <a:custGeom>
                <a:avLst/>
                <a:gdLst/>
                <a:ahLst/>
                <a:cxnLst>
                  <a:cxn ang="0">
                    <a:pos x="2" y="0"/>
                  </a:cxn>
                  <a:cxn ang="0">
                    <a:pos x="0" y="3"/>
                  </a:cxn>
                  <a:cxn ang="0">
                    <a:pos x="0" y="3"/>
                  </a:cxn>
                  <a:cxn ang="0">
                    <a:pos x="2" y="0"/>
                  </a:cxn>
                </a:cxnLst>
                <a:rect l="0" t="0" r="r" b="b"/>
                <a:pathLst>
                  <a:path w="2" h="3">
                    <a:moveTo>
                      <a:pt x="2" y="0"/>
                    </a:moveTo>
                    <a:cubicBezTo>
                      <a:pt x="1" y="1"/>
                      <a:pt x="1" y="2"/>
                      <a:pt x="0" y="3"/>
                    </a:cubicBezTo>
                    <a:cubicBezTo>
                      <a:pt x="0" y="3"/>
                      <a:pt x="0" y="3"/>
                      <a:pt x="0" y="3"/>
                    </a:cubicBezTo>
                    <a:cubicBezTo>
                      <a:pt x="1" y="2"/>
                      <a:pt x="1" y="1"/>
                      <a:pt x="2"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6" name="Freeform 385"/>
              <p:cNvSpPr>
                <a:spLocks/>
              </p:cNvSpPr>
              <p:nvPr/>
            </p:nvSpPr>
            <p:spPr bwMode="auto">
              <a:xfrm>
                <a:off x="3984625" y="3695700"/>
                <a:ext cx="134938" cy="192088"/>
              </a:xfrm>
              <a:custGeom>
                <a:avLst/>
                <a:gdLst/>
                <a:ahLst/>
                <a:cxnLst>
                  <a:cxn ang="0">
                    <a:pos x="35" y="51"/>
                  </a:cxn>
                  <a:cxn ang="0">
                    <a:pos x="36" y="47"/>
                  </a:cxn>
                  <a:cxn ang="0">
                    <a:pos x="35" y="45"/>
                  </a:cxn>
                  <a:cxn ang="0">
                    <a:pos x="32" y="42"/>
                  </a:cxn>
                  <a:cxn ang="0">
                    <a:pos x="31" y="40"/>
                  </a:cxn>
                  <a:cxn ang="0">
                    <a:pos x="30" y="39"/>
                  </a:cxn>
                  <a:cxn ang="0">
                    <a:pos x="1" y="3"/>
                  </a:cxn>
                  <a:cxn ang="0">
                    <a:pos x="1" y="8"/>
                  </a:cxn>
                  <a:cxn ang="0">
                    <a:pos x="24" y="43"/>
                  </a:cxn>
                  <a:cxn ang="0">
                    <a:pos x="35" y="51"/>
                  </a:cxn>
                </a:cxnLst>
                <a:rect l="0" t="0" r="r" b="b"/>
                <a:pathLst>
                  <a:path w="36" h="51">
                    <a:moveTo>
                      <a:pt x="35" y="51"/>
                    </a:moveTo>
                    <a:cubicBezTo>
                      <a:pt x="36" y="50"/>
                      <a:pt x="36" y="48"/>
                      <a:pt x="36" y="47"/>
                    </a:cubicBezTo>
                    <a:cubicBezTo>
                      <a:pt x="36" y="46"/>
                      <a:pt x="35" y="46"/>
                      <a:pt x="35" y="45"/>
                    </a:cubicBezTo>
                    <a:cubicBezTo>
                      <a:pt x="34" y="44"/>
                      <a:pt x="33" y="43"/>
                      <a:pt x="32" y="42"/>
                    </a:cubicBezTo>
                    <a:cubicBezTo>
                      <a:pt x="32" y="41"/>
                      <a:pt x="31" y="41"/>
                      <a:pt x="31" y="40"/>
                    </a:cubicBezTo>
                    <a:cubicBezTo>
                      <a:pt x="31" y="40"/>
                      <a:pt x="30" y="39"/>
                      <a:pt x="30" y="39"/>
                    </a:cubicBezTo>
                    <a:cubicBezTo>
                      <a:pt x="19" y="24"/>
                      <a:pt x="5" y="0"/>
                      <a:pt x="1" y="3"/>
                    </a:cubicBezTo>
                    <a:cubicBezTo>
                      <a:pt x="0" y="4"/>
                      <a:pt x="0" y="5"/>
                      <a:pt x="1" y="8"/>
                    </a:cubicBezTo>
                    <a:cubicBezTo>
                      <a:pt x="4" y="15"/>
                      <a:pt x="16" y="31"/>
                      <a:pt x="24" y="43"/>
                    </a:cubicBezTo>
                    <a:cubicBezTo>
                      <a:pt x="29" y="47"/>
                      <a:pt x="33" y="50"/>
                      <a:pt x="35" y="5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7" name="Freeform 386"/>
              <p:cNvSpPr>
                <a:spLocks/>
              </p:cNvSpPr>
              <p:nvPr/>
            </p:nvSpPr>
            <p:spPr bwMode="auto">
              <a:xfrm>
                <a:off x="3871913" y="3921125"/>
                <a:ext cx="217488" cy="49213"/>
              </a:xfrm>
              <a:custGeom>
                <a:avLst/>
                <a:gdLst/>
                <a:ahLst/>
                <a:cxnLst>
                  <a:cxn ang="0">
                    <a:pos x="58" y="2"/>
                  </a:cxn>
                  <a:cxn ang="0">
                    <a:pos x="55" y="0"/>
                  </a:cxn>
                  <a:cxn ang="0">
                    <a:pos x="43" y="2"/>
                  </a:cxn>
                  <a:cxn ang="0">
                    <a:pos x="18" y="4"/>
                  </a:cxn>
                  <a:cxn ang="0">
                    <a:pos x="15" y="4"/>
                  </a:cxn>
                  <a:cxn ang="0">
                    <a:pos x="11" y="5"/>
                  </a:cxn>
                  <a:cxn ang="0">
                    <a:pos x="0" y="10"/>
                  </a:cxn>
                  <a:cxn ang="0">
                    <a:pos x="3" y="12"/>
                  </a:cxn>
                  <a:cxn ang="0">
                    <a:pos x="44" y="9"/>
                  </a:cxn>
                  <a:cxn ang="0">
                    <a:pos x="58" y="2"/>
                  </a:cxn>
                </a:cxnLst>
                <a:rect l="0" t="0" r="r" b="b"/>
                <a:pathLst>
                  <a:path w="58" h="13">
                    <a:moveTo>
                      <a:pt x="58" y="2"/>
                    </a:moveTo>
                    <a:cubicBezTo>
                      <a:pt x="57" y="2"/>
                      <a:pt x="56" y="1"/>
                      <a:pt x="55" y="0"/>
                    </a:cubicBezTo>
                    <a:cubicBezTo>
                      <a:pt x="52" y="1"/>
                      <a:pt x="48" y="1"/>
                      <a:pt x="43" y="2"/>
                    </a:cubicBezTo>
                    <a:cubicBezTo>
                      <a:pt x="35" y="3"/>
                      <a:pt x="26" y="3"/>
                      <a:pt x="18" y="4"/>
                    </a:cubicBezTo>
                    <a:cubicBezTo>
                      <a:pt x="17" y="4"/>
                      <a:pt x="16" y="4"/>
                      <a:pt x="15" y="4"/>
                    </a:cubicBezTo>
                    <a:cubicBezTo>
                      <a:pt x="14" y="5"/>
                      <a:pt x="12" y="5"/>
                      <a:pt x="11" y="5"/>
                    </a:cubicBezTo>
                    <a:cubicBezTo>
                      <a:pt x="4" y="6"/>
                      <a:pt x="0" y="8"/>
                      <a:pt x="0" y="10"/>
                    </a:cubicBezTo>
                    <a:cubicBezTo>
                      <a:pt x="0" y="11"/>
                      <a:pt x="1" y="11"/>
                      <a:pt x="3" y="12"/>
                    </a:cubicBezTo>
                    <a:cubicBezTo>
                      <a:pt x="10" y="13"/>
                      <a:pt x="29" y="10"/>
                      <a:pt x="44" y="9"/>
                    </a:cubicBezTo>
                    <a:cubicBezTo>
                      <a:pt x="50" y="7"/>
                      <a:pt x="55" y="4"/>
                      <a:pt x="58"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8" name="Freeform 387"/>
              <p:cNvSpPr>
                <a:spLocks/>
              </p:cNvSpPr>
              <p:nvPr/>
            </p:nvSpPr>
            <p:spPr bwMode="auto">
              <a:xfrm>
                <a:off x="4171950" y="3684588"/>
                <a:ext cx="106363" cy="206375"/>
              </a:xfrm>
              <a:custGeom>
                <a:avLst/>
                <a:gdLst/>
                <a:ahLst/>
                <a:cxnLst>
                  <a:cxn ang="0">
                    <a:pos x="0" y="45"/>
                  </a:cxn>
                  <a:cxn ang="0">
                    <a:pos x="0" y="55"/>
                  </a:cxn>
                  <a:cxn ang="0">
                    <a:pos x="4" y="54"/>
                  </a:cxn>
                  <a:cxn ang="0">
                    <a:pos x="8" y="41"/>
                  </a:cxn>
                  <a:cxn ang="0">
                    <a:pos x="24" y="1"/>
                  </a:cxn>
                  <a:cxn ang="0">
                    <a:pos x="23" y="1"/>
                  </a:cxn>
                  <a:cxn ang="0">
                    <a:pos x="3" y="35"/>
                  </a:cxn>
                  <a:cxn ang="0">
                    <a:pos x="1" y="38"/>
                  </a:cxn>
                  <a:cxn ang="0">
                    <a:pos x="0" y="45"/>
                  </a:cxn>
                </a:cxnLst>
                <a:rect l="0" t="0" r="r" b="b"/>
                <a:pathLst>
                  <a:path w="28" h="55">
                    <a:moveTo>
                      <a:pt x="0" y="45"/>
                    </a:moveTo>
                    <a:cubicBezTo>
                      <a:pt x="0" y="49"/>
                      <a:pt x="0" y="53"/>
                      <a:pt x="0" y="55"/>
                    </a:cubicBezTo>
                    <a:cubicBezTo>
                      <a:pt x="1" y="55"/>
                      <a:pt x="2" y="54"/>
                      <a:pt x="4" y="54"/>
                    </a:cubicBezTo>
                    <a:cubicBezTo>
                      <a:pt x="4" y="50"/>
                      <a:pt x="6" y="46"/>
                      <a:pt x="8" y="41"/>
                    </a:cubicBezTo>
                    <a:cubicBezTo>
                      <a:pt x="16" y="25"/>
                      <a:pt x="28" y="3"/>
                      <a:pt x="24" y="1"/>
                    </a:cubicBezTo>
                    <a:cubicBezTo>
                      <a:pt x="24" y="0"/>
                      <a:pt x="23" y="0"/>
                      <a:pt x="23" y="1"/>
                    </a:cubicBezTo>
                    <a:cubicBezTo>
                      <a:pt x="18" y="3"/>
                      <a:pt x="10" y="21"/>
                      <a:pt x="3" y="35"/>
                    </a:cubicBezTo>
                    <a:cubicBezTo>
                      <a:pt x="2" y="36"/>
                      <a:pt x="2" y="37"/>
                      <a:pt x="1" y="38"/>
                    </a:cubicBezTo>
                    <a:cubicBezTo>
                      <a:pt x="1" y="41"/>
                      <a:pt x="1" y="43"/>
                      <a:pt x="0" y="4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9" name="Freeform 388"/>
              <p:cNvSpPr>
                <a:spLocks/>
              </p:cNvSpPr>
              <p:nvPr/>
            </p:nvSpPr>
            <p:spPr bwMode="auto">
              <a:xfrm>
                <a:off x="4100513" y="3978275"/>
                <a:ext cx="15875" cy="11113"/>
              </a:xfrm>
              <a:custGeom>
                <a:avLst/>
                <a:gdLst/>
                <a:ahLst/>
                <a:cxnLst>
                  <a:cxn ang="0">
                    <a:pos x="1" y="1"/>
                  </a:cxn>
                  <a:cxn ang="0">
                    <a:pos x="0" y="3"/>
                  </a:cxn>
                  <a:cxn ang="0">
                    <a:pos x="4" y="2"/>
                  </a:cxn>
                  <a:cxn ang="0">
                    <a:pos x="4" y="0"/>
                  </a:cxn>
                  <a:cxn ang="0">
                    <a:pos x="1" y="1"/>
                  </a:cxn>
                </a:cxnLst>
                <a:rect l="0" t="0" r="r" b="b"/>
                <a:pathLst>
                  <a:path w="4" h="3">
                    <a:moveTo>
                      <a:pt x="1" y="1"/>
                    </a:moveTo>
                    <a:cubicBezTo>
                      <a:pt x="1" y="2"/>
                      <a:pt x="0" y="2"/>
                      <a:pt x="0" y="3"/>
                    </a:cubicBezTo>
                    <a:cubicBezTo>
                      <a:pt x="2" y="3"/>
                      <a:pt x="3" y="2"/>
                      <a:pt x="4" y="2"/>
                    </a:cubicBezTo>
                    <a:cubicBezTo>
                      <a:pt x="4" y="1"/>
                      <a:pt x="4" y="1"/>
                      <a:pt x="4" y="0"/>
                    </a:cubicBezTo>
                    <a:cubicBezTo>
                      <a:pt x="3" y="0"/>
                      <a:pt x="2" y="1"/>
                      <a:pt x="1"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0" name="Freeform 389"/>
              <p:cNvSpPr>
                <a:spLocks/>
              </p:cNvSpPr>
              <p:nvPr/>
            </p:nvSpPr>
            <p:spPr bwMode="auto">
              <a:xfrm>
                <a:off x="3932238" y="3762375"/>
                <a:ext cx="123825" cy="114300"/>
              </a:xfrm>
              <a:custGeom>
                <a:avLst/>
                <a:gdLst/>
                <a:ahLst/>
                <a:cxnLst>
                  <a:cxn ang="0">
                    <a:pos x="0" y="0"/>
                  </a:cxn>
                  <a:cxn ang="0">
                    <a:pos x="33" y="30"/>
                  </a:cxn>
                  <a:cxn ang="0">
                    <a:pos x="33" y="30"/>
                  </a:cxn>
                  <a:cxn ang="0">
                    <a:pos x="0" y="0"/>
                  </a:cxn>
                </a:cxnLst>
                <a:rect l="0" t="0" r="r" b="b"/>
                <a:pathLst>
                  <a:path w="33" h="30">
                    <a:moveTo>
                      <a:pt x="0" y="0"/>
                    </a:moveTo>
                    <a:cubicBezTo>
                      <a:pt x="3" y="6"/>
                      <a:pt x="21" y="20"/>
                      <a:pt x="33" y="30"/>
                    </a:cubicBezTo>
                    <a:cubicBezTo>
                      <a:pt x="33" y="30"/>
                      <a:pt x="33" y="30"/>
                      <a:pt x="33" y="30"/>
                    </a:cubicBezTo>
                    <a:cubicBezTo>
                      <a:pt x="21" y="20"/>
                      <a:pt x="3" y="6"/>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1" name="Freeform 390"/>
              <p:cNvSpPr>
                <a:spLocks/>
              </p:cNvSpPr>
              <p:nvPr/>
            </p:nvSpPr>
            <p:spPr bwMode="auto">
              <a:xfrm>
                <a:off x="4243388" y="3883025"/>
                <a:ext cx="7938" cy="1588"/>
              </a:xfrm>
              <a:custGeom>
                <a:avLst/>
                <a:gdLst/>
                <a:ahLst/>
                <a:cxnLst>
                  <a:cxn ang="0">
                    <a:pos x="0" y="0"/>
                  </a:cxn>
                  <a:cxn ang="0">
                    <a:pos x="2" y="0"/>
                  </a:cxn>
                  <a:cxn ang="0">
                    <a:pos x="2" y="0"/>
                  </a:cxn>
                  <a:cxn ang="0">
                    <a:pos x="0" y="0"/>
                  </a:cxn>
                </a:cxnLst>
                <a:rect l="0" t="0" r="r" b="b"/>
                <a:pathLst>
                  <a:path w="2">
                    <a:moveTo>
                      <a:pt x="0" y="0"/>
                    </a:moveTo>
                    <a:cubicBezTo>
                      <a:pt x="1" y="0"/>
                      <a:pt x="1" y="0"/>
                      <a:pt x="2" y="0"/>
                    </a:cubicBezTo>
                    <a:cubicBezTo>
                      <a:pt x="2" y="0"/>
                      <a:pt x="2" y="0"/>
                      <a:pt x="2" y="0"/>
                    </a:cubicBezTo>
                    <a:cubicBezTo>
                      <a:pt x="1" y="0"/>
                      <a:pt x="1"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2" name="Freeform 391"/>
              <p:cNvSpPr>
                <a:spLocks/>
              </p:cNvSpPr>
              <p:nvPr/>
            </p:nvSpPr>
            <p:spPr bwMode="auto">
              <a:xfrm>
                <a:off x="3878263" y="3929063"/>
                <a:ext cx="211138" cy="98425"/>
              </a:xfrm>
              <a:custGeom>
                <a:avLst/>
                <a:gdLst/>
                <a:ahLst/>
                <a:cxnLst>
                  <a:cxn ang="0">
                    <a:pos x="56" y="0"/>
                  </a:cxn>
                  <a:cxn ang="0">
                    <a:pos x="56" y="0"/>
                  </a:cxn>
                  <a:cxn ang="0">
                    <a:pos x="42" y="7"/>
                  </a:cxn>
                  <a:cxn ang="0">
                    <a:pos x="2" y="26"/>
                  </a:cxn>
                  <a:cxn ang="0">
                    <a:pos x="2" y="26"/>
                  </a:cxn>
                  <a:cxn ang="0">
                    <a:pos x="56" y="0"/>
                  </a:cxn>
                </a:cxnLst>
                <a:rect l="0" t="0" r="r" b="b"/>
                <a:pathLst>
                  <a:path w="56" h="26">
                    <a:moveTo>
                      <a:pt x="56" y="0"/>
                    </a:moveTo>
                    <a:cubicBezTo>
                      <a:pt x="56" y="0"/>
                      <a:pt x="56" y="0"/>
                      <a:pt x="56" y="0"/>
                    </a:cubicBezTo>
                    <a:cubicBezTo>
                      <a:pt x="53" y="2"/>
                      <a:pt x="48" y="5"/>
                      <a:pt x="42" y="7"/>
                    </a:cubicBezTo>
                    <a:cubicBezTo>
                      <a:pt x="25" y="14"/>
                      <a:pt x="0" y="22"/>
                      <a:pt x="2" y="26"/>
                    </a:cubicBezTo>
                    <a:cubicBezTo>
                      <a:pt x="2" y="26"/>
                      <a:pt x="2" y="26"/>
                      <a:pt x="2" y="26"/>
                    </a:cubicBezTo>
                    <a:cubicBezTo>
                      <a:pt x="0" y="20"/>
                      <a:pt x="47" y="8"/>
                      <a:pt x="56"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3" name="Freeform 392"/>
              <p:cNvSpPr>
                <a:spLocks/>
              </p:cNvSpPr>
              <p:nvPr/>
            </p:nvSpPr>
            <p:spPr bwMode="auto">
              <a:xfrm>
                <a:off x="4149725" y="3819525"/>
                <a:ext cx="1588" cy="3175"/>
              </a:xfrm>
              <a:custGeom>
                <a:avLst/>
                <a:gdLst/>
                <a:ahLst/>
                <a:cxnLst>
                  <a:cxn ang="0">
                    <a:pos x="0" y="0"/>
                  </a:cxn>
                  <a:cxn ang="0">
                    <a:pos x="0" y="1"/>
                  </a:cxn>
                  <a:cxn ang="0">
                    <a:pos x="0" y="1"/>
                  </a:cxn>
                  <a:cxn ang="0">
                    <a:pos x="0" y="0"/>
                  </a:cxn>
                </a:cxnLst>
                <a:rect l="0" t="0" r="r" b="b"/>
                <a:pathLst>
                  <a:path h="1">
                    <a:moveTo>
                      <a:pt x="0" y="0"/>
                    </a:moveTo>
                    <a:cubicBezTo>
                      <a:pt x="0" y="0"/>
                      <a:pt x="0" y="1"/>
                      <a:pt x="0" y="1"/>
                    </a:cubicBezTo>
                    <a:cubicBezTo>
                      <a:pt x="0" y="1"/>
                      <a:pt x="0" y="1"/>
                      <a:pt x="0" y="1"/>
                    </a:cubicBezTo>
                    <a:cubicBezTo>
                      <a:pt x="0" y="1"/>
                      <a:pt x="0"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4" name="Freeform 393"/>
              <p:cNvSpPr>
                <a:spLocks/>
              </p:cNvSpPr>
              <p:nvPr/>
            </p:nvSpPr>
            <p:spPr bwMode="auto">
              <a:xfrm>
                <a:off x="4033838" y="3986213"/>
                <a:ext cx="11113" cy="3175"/>
              </a:xfrm>
              <a:custGeom>
                <a:avLst/>
                <a:gdLst/>
                <a:ahLst/>
                <a:cxnLst>
                  <a:cxn ang="0">
                    <a:pos x="0" y="1"/>
                  </a:cxn>
                  <a:cxn ang="0">
                    <a:pos x="3" y="0"/>
                  </a:cxn>
                  <a:cxn ang="0">
                    <a:pos x="3" y="0"/>
                  </a:cxn>
                  <a:cxn ang="0">
                    <a:pos x="0" y="1"/>
                  </a:cxn>
                </a:cxnLst>
                <a:rect l="0" t="0" r="r" b="b"/>
                <a:pathLst>
                  <a:path w="3" h="1">
                    <a:moveTo>
                      <a:pt x="0" y="1"/>
                    </a:moveTo>
                    <a:cubicBezTo>
                      <a:pt x="1" y="0"/>
                      <a:pt x="2" y="0"/>
                      <a:pt x="3" y="0"/>
                    </a:cubicBezTo>
                    <a:cubicBezTo>
                      <a:pt x="3" y="0"/>
                      <a:pt x="3" y="0"/>
                      <a:pt x="3" y="0"/>
                    </a:cubicBezTo>
                    <a:cubicBezTo>
                      <a:pt x="2" y="0"/>
                      <a:pt x="1" y="0"/>
                      <a:pt x="0"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5" name="Freeform 394"/>
              <p:cNvSpPr>
                <a:spLocks/>
              </p:cNvSpPr>
              <p:nvPr/>
            </p:nvSpPr>
            <p:spPr bwMode="auto">
              <a:xfrm>
                <a:off x="3932238" y="4011613"/>
                <a:ext cx="33338" cy="15875"/>
              </a:xfrm>
              <a:custGeom>
                <a:avLst/>
                <a:gdLst/>
                <a:ahLst/>
                <a:cxnLst>
                  <a:cxn ang="0">
                    <a:pos x="9" y="0"/>
                  </a:cxn>
                  <a:cxn ang="0">
                    <a:pos x="0" y="4"/>
                  </a:cxn>
                  <a:cxn ang="0">
                    <a:pos x="0" y="4"/>
                  </a:cxn>
                  <a:cxn ang="0">
                    <a:pos x="9" y="0"/>
                  </a:cxn>
                </a:cxnLst>
                <a:rect l="0" t="0" r="r" b="b"/>
                <a:pathLst>
                  <a:path w="9" h="4">
                    <a:moveTo>
                      <a:pt x="9" y="0"/>
                    </a:moveTo>
                    <a:cubicBezTo>
                      <a:pt x="6" y="2"/>
                      <a:pt x="3" y="3"/>
                      <a:pt x="0" y="4"/>
                    </a:cubicBezTo>
                    <a:cubicBezTo>
                      <a:pt x="0" y="4"/>
                      <a:pt x="0" y="4"/>
                      <a:pt x="0" y="4"/>
                    </a:cubicBezTo>
                    <a:cubicBezTo>
                      <a:pt x="3" y="3"/>
                      <a:pt x="6" y="2"/>
                      <a:pt x="9"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6" name="Freeform 395"/>
              <p:cNvSpPr>
                <a:spLocks/>
              </p:cNvSpPr>
              <p:nvPr/>
            </p:nvSpPr>
            <p:spPr bwMode="auto">
              <a:xfrm>
                <a:off x="3932238" y="3751263"/>
                <a:ext cx="3175" cy="4763"/>
              </a:xfrm>
              <a:custGeom>
                <a:avLst/>
                <a:gdLst/>
                <a:ahLst/>
                <a:cxnLst>
                  <a:cxn ang="0">
                    <a:pos x="0" y="1"/>
                  </a:cxn>
                  <a:cxn ang="0">
                    <a:pos x="1" y="0"/>
                  </a:cxn>
                  <a:cxn ang="0">
                    <a:pos x="0" y="1"/>
                  </a:cxn>
                </a:cxnLst>
                <a:rect l="0" t="0" r="r" b="b"/>
                <a:pathLst>
                  <a:path w="1" h="1">
                    <a:moveTo>
                      <a:pt x="0" y="1"/>
                    </a:moveTo>
                    <a:cubicBezTo>
                      <a:pt x="1" y="1"/>
                      <a:pt x="1" y="1"/>
                      <a:pt x="1" y="0"/>
                    </a:cubicBezTo>
                    <a:cubicBezTo>
                      <a:pt x="1" y="1"/>
                      <a:pt x="1" y="1"/>
                      <a:pt x="0"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7" name="Freeform 396"/>
              <p:cNvSpPr>
                <a:spLocks/>
              </p:cNvSpPr>
              <p:nvPr/>
            </p:nvSpPr>
            <p:spPr bwMode="auto">
              <a:xfrm>
                <a:off x="4149725" y="3660775"/>
                <a:ext cx="49213" cy="158750"/>
              </a:xfrm>
              <a:custGeom>
                <a:avLst/>
                <a:gdLst/>
                <a:ahLst/>
                <a:cxnLst>
                  <a:cxn ang="0">
                    <a:pos x="12" y="1"/>
                  </a:cxn>
                  <a:cxn ang="0">
                    <a:pos x="13" y="2"/>
                  </a:cxn>
                  <a:cxn ang="0">
                    <a:pos x="12" y="1"/>
                  </a:cxn>
                  <a:cxn ang="0">
                    <a:pos x="0" y="42"/>
                  </a:cxn>
                  <a:cxn ang="0">
                    <a:pos x="12" y="1"/>
                  </a:cxn>
                </a:cxnLst>
                <a:rect l="0" t="0" r="r" b="b"/>
                <a:pathLst>
                  <a:path w="13" h="42">
                    <a:moveTo>
                      <a:pt x="12" y="1"/>
                    </a:moveTo>
                    <a:cubicBezTo>
                      <a:pt x="12" y="1"/>
                      <a:pt x="13" y="1"/>
                      <a:pt x="13" y="2"/>
                    </a:cubicBezTo>
                    <a:cubicBezTo>
                      <a:pt x="13" y="1"/>
                      <a:pt x="12" y="1"/>
                      <a:pt x="12" y="1"/>
                    </a:cubicBezTo>
                    <a:cubicBezTo>
                      <a:pt x="7" y="0"/>
                      <a:pt x="4" y="24"/>
                      <a:pt x="0" y="42"/>
                    </a:cubicBezTo>
                    <a:cubicBezTo>
                      <a:pt x="4" y="24"/>
                      <a:pt x="7" y="0"/>
                      <a:pt x="1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8" name="Freeform 397"/>
              <p:cNvSpPr>
                <a:spLocks/>
              </p:cNvSpPr>
              <p:nvPr/>
            </p:nvSpPr>
            <p:spPr bwMode="auto">
              <a:xfrm>
                <a:off x="4116388" y="3978275"/>
                <a:ext cx="1588" cy="7938"/>
              </a:xfrm>
              <a:custGeom>
                <a:avLst/>
                <a:gdLst/>
                <a:ahLst/>
                <a:cxnLst>
                  <a:cxn ang="0">
                    <a:pos x="0" y="0"/>
                  </a:cxn>
                  <a:cxn ang="0">
                    <a:pos x="0" y="2"/>
                  </a:cxn>
                  <a:cxn ang="0">
                    <a:pos x="0" y="2"/>
                  </a:cxn>
                  <a:cxn ang="0">
                    <a:pos x="0" y="0"/>
                  </a:cxn>
                </a:cxnLst>
                <a:rect l="0" t="0" r="r" b="b"/>
                <a:pathLst>
                  <a:path h="2">
                    <a:moveTo>
                      <a:pt x="0" y="0"/>
                    </a:moveTo>
                    <a:cubicBezTo>
                      <a:pt x="0" y="1"/>
                      <a:pt x="0" y="1"/>
                      <a:pt x="0" y="2"/>
                    </a:cubicBezTo>
                    <a:cubicBezTo>
                      <a:pt x="0" y="2"/>
                      <a:pt x="0" y="2"/>
                      <a:pt x="0" y="2"/>
                    </a:cubicBezTo>
                    <a:cubicBezTo>
                      <a:pt x="0" y="1"/>
                      <a:pt x="0"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9" name="Freeform 398"/>
              <p:cNvSpPr>
                <a:spLocks/>
              </p:cNvSpPr>
              <p:nvPr/>
            </p:nvSpPr>
            <p:spPr bwMode="auto">
              <a:xfrm>
                <a:off x="3878263" y="3929063"/>
                <a:ext cx="215900" cy="98425"/>
              </a:xfrm>
              <a:custGeom>
                <a:avLst/>
                <a:gdLst/>
                <a:ahLst/>
                <a:cxnLst>
                  <a:cxn ang="0">
                    <a:pos x="41" y="16"/>
                  </a:cxn>
                  <a:cxn ang="0">
                    <a:pos x="44" y="15"/>
                  </a:cxn>
                  <a:cxn ang="0">
                    <a:pos x="57" y="2"/>
                  </a:cxn>
                  <a:cxn ang="0">
                    <a:pos x="56" y="0"/>
                  </a:cxn>
                  <a:cxn ang="0">
                    <a:pos x="2" y="26"/>
                  </a:cxn>
                  <a:cxn ang="0">
                    <a:pos x="14" y="26"/>
                  </a:cxn>
                  <a:cxn ang="0">
                    <a:pos x="23" y="22"/>
                  </a:cxn>
                  <a:cxn ang="0">
                    <a:pos x="41" y="16"/>
                  </a:cxn>
                </a:cxnLst>
                <a:rect l="0" t="0" r="r" b="b"/>
                <a:pathLst>
                  <a:path w="57" h="26">
                    <a:moveTo>
                      <a:pt x="41" y="16"/>
                    </a:moveTo>
                    <a:cubicBezTo>
                      <a:pt x="42" y="15"/>
                      <a:pt x="43" y="15"/>
                      <a:pt x="44" y="15"/>
                    </a:cubicBezTo>
                    <a:cubicBezTo>
                      <a:pt x="51" y="9"/>
                      <a:pt x="57" y="5"/>
                      <a:pt x="57" y="2"/>
                    </a:cubicBezTo>
                    <a:cubicBezTo>
                      <a:pt x="57" y="1"/>
                      <a:pt x="56" y="1"/>
                      <a:pt x="56" y="0"/>
                    </a:cubicBezTo>
                    <a:cubicBezTo>
                      <a:pt x="47" y="8"/>
                      <a:pt x="0" y="20"/>
                      <a:pt x="2" y="26"/>
                    </a:cubicBezTo>
                    <a:cubicBezTo>
                      <a:pt x="6" y="26"/>
                      <a:pt x="10" y="26"/>
                      <a:pt x="14" y="26"/>
                    </a:cubicBezTo>
                    <a:cubicBezTo>
                      <a:pt x="17" y="25"/>
                      <a:pt x="20" y="24"/>
                      <a:pt x="23" y="22"/>
                    </a:cubicBezTo>
                    <a:cubicBezTo>
                      <a:pt x="29" y="20"/>
                      <a:pt x="35" y="18"/>
                      <a:pt x="41" y="1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0" name="Freeform 399"/>
              <p:cNvSpPr>
                <a:spLocks/>
              </p:cNvSpPr>
              <p:nvPr/>
            </p:nvSpPr>
            <p:spPr bwMode="auto">
              <a:xfrm>
                <a:off x="3932238" y="3744913"/>
                <a:ext cx="184150" cy="153988"/>
              </a:xfrm>
              <a:custGeom>
                <a:avLst/>
                <a:gdLst/>
                <a:ahLst/>
                <a:cxnLst>
                  <a:cxn ang="0">
                    <a:pos x="48" y="40"/>
                  </a:cxn>
                  <a:cxn ang="0">
                    <a:pos x="49" y="38"/>
                  </a:cxn>
                  <a:cxn ang="0">
                    <a:pos x="38" y="30"/>
                  </a:cxn>
                  <a:cxn ang="0">
                    <a:pos x="38" y="30"/>
                  </a:cxn>
                  <a:cxn ang="0">
                    <a:pos x="1" y="2"/>
                  </a:cxn>
                  <a:cxn ang="0">
                    <a:pos x="0" y="3"/>
                  </a:cxn>
                  <a:cxn ang="0">
                    <a:pos x="0" y="5"/>
                  </a:cxn>
                  <a:cxn ang="0">
                    <a:pos x="33" y="35"/>
                  </a:cxn>
                  <a:cxn ang="0">
                    <a:pos x="48" y="40"/>
                  </a:cxn>
                </a:cxnLst>
                <a:rect l="0" t="0" r="r" b="b"/>
                <a:pathLst>
                  <a:path w="49" h="41">
                    <a:moveTo>
                      <a:pt x="48" y="40"/>
                    </a:moveTo>
                    <a:cubicBezTo>
                      <a:pt x="49" y="39"/>
                      <a:pt x="49" y="39"/>
                      <a:pt x="49" y="38"/>
                    </a:cubicBezTo>
                    <a:cubicBezTo>
                      <a:pt x="47" y="37"/>
                      <a:pt x="43" y="34"/>
                      <a:pt x="38" y="30"/>
                    </a:cubicBezTo>
                    <a:cubicBezTo>
                      <a:pt x="38" y="30"/>
                      <a:pt x="38" y="30"/>
                      <a:pt x="38" y="30"/>
                    </a:cubicBezTo>
                    <a:cubicBezTo>
                      <a:pt x="24" y="19"/>
                      <a:pt x="6" y="0"/>
                      <a:pt x="1" y="2"/>
                    </a:cubicBezTo>
                    <a:cubicBezTo>
                      <a:pt x="1" y="3"/>
                      <a:pt x="1" y="3"/>
                      <a:pt x="0" y="3"/>
                    </a:cubicBezTo>
                    <a:cubicBezTo>
                      <a:pt x="0" y="3"/>
                      <a:pt x="0" y="4"/>
                      <a:pt x="0" y="5"/>
                    </a:cubicBezTo>
                    <a:cubicBezTo>
                      <a:pt x="3" y="11"/>
                      <a:pt x="21" y="25"/>
                      <a:pt x="33" y="35"/>
                    </a:cubicBezTo>
                    <a:cubicBezTo>
                      <a:pt x="40" y="39"/>
                      <a:pt x="46" y="41"/>
                      <a:pt x="48" y="4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1" name="Freeform 400"/>
              <p:cNvSpPr>
                <a:spLocks/>
              </p:cNvSpPr>
              <p:nvPr/>
            </p:nvSpPr>
            <p:spPr bwMode="auto">
              <a:xfrm>
                <a:off x="4149725" y="3660775"/>
                <a:ext cx="57150" cy="230188"/>
              </a:xfrm>
              <a:custGeom>
                <a:avLst/>
                <a:gdLst/>
                <a:ahLst/>
                <a:cxnLst>
                  <a:cxn ang="0">
                    <a:pos x="4" y="61"/>
                  </a:cxn>
                  <a:cxn ang="0">
                    <a:pos x="6" y="61"/>
                  </a:cxn>
                  <a:cxn ang="0">
                    <a:pos x="6" y="51"/>
                  </a:cxn>
                  <a:cxn ang="0">
                    <a:pos x="7" y="44"/>
                  </a:cxn>
                  <a:cxn ang="0">
                    <a:pos x="7" y="44"/>
                  </a:cxn>
                  <a:cxn ang="0">
                    <a:pos x="13" y="2"/>
                  </a:cxn>
                  <a:cxn ang="0">
                    <a:pos x="12" y="1"/>
                  </a:cxn>
                  <a:cxn ang="0">
                    <a:pos x="0" y="42"/>
                  </a:cxn>
                  <a:cxn ang="0">
                    <a:pos x="0" y="43"/>
                  </a:cxn>
                  <a:cxn ang="0">
                    <a:pos x="4" y="61"/>
                  </a:cxn>
                </a:cxnLst>
                <a:rect l="0" t="0" r="r" b="b"/>
                <a:pathLst>
                  <a:path w="15" h="61">
                    <a:moveTo>
                      <a:pt x="4" y="61"/>
                    </a:moveTo>
                    <a:cubicBezTo>
                      <a:pt x="5" y="61"/>
                      <a:pt x="5" y="61"/>
                      <a:pt x="6" y="61"/>
                    </a:cubicBezTo>
                    <a:cubicBezTo>
                      <a:pt x="6" y="59"/>
                      <a:pt x="6" y="55"/>
                      <a:pt x="6" y="51"/>
                    </a:cubicBezTo>
                    <a:cubicBezTo>
                      <a:pt x="7" y="49"/>
                      <a:pt x="7" y="47"/>
                      <a:pt x="7" y="44"/>
                    </a:cubicBezTo>
                    <a:cubicBezTo>
                      <a:pt x="7" y="44"/>
                      <a:pt x="7" y="44"/>
                      <a:pt x="7" y="44"/>
                    </a:cubicBezTo>
                    <a:cubicBezTo>
                      <a:pt x="10" y="29"/>
                      <a:pt x="15" y="8"/>
                      <a:pt x="13" y="2"/>
                    </a:cubicBezTo>
                    <a:cubicBezTo>
                      <a:pt x="13" y="1"/>
                      <a:pt x="12" y="1"/>
                      <a:pt x="12" y="1"/>
                    </a:cubicBezTo>
                    <a:cubicBezTo>
                      <a:pt x="7" y="0"/>
                      <a:pt x="4" y="24"/>
                      <a:pt x="0" y="42"/>
                    </a:cubicBezTo>
                    <a:cubicBezTo>
                      <a:pt x="0" y="42"/>
                      <a:pt x="0" y="43"/>
                      <a:pt x="0" y="43"/>
                    </a:cubicBezTo>
                    <a:cubicBezTo>
                      <a:pt x="1" y="52"/>
                      <a:pt x="2" y="60"/>
                      <a:pt x="4" y="6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2" name="Freeform 401"/>
              <p:cNvSpPr>
                <a:spLocks/>
              </p:cNvSpPr>
              <p:nvPr/>
            </p:nvSpPr>
            <p:spPr bwMode="auto">
              <a:xfrm>
                <a:off x="4195763" y="3883025"/>
                <a:ext cx="55563" cy="53975"/>
              </a:xfrm>
              <a:custGeom>
                <a:avLst/>
                <a:gdLst/>
                <a:ahLst/>
                <a:cxnLst>
                  <a:cxn ang="0">
                    <a:pos x="0" y="13"/>
                  </a:cxn>
                  <a:cxn ang="0">
                    <a:pos x="1" y="14"/>
                  </a:cxn>
                  <a:cxn ang="0">
                    <a:pos x="15" y="0"/>
                  </a:cxn>
                  <a:cxn ang="0">
                    <a:pos x="13" y="0"/>
                  </a:cxn>
                  <a:cxn ang="0">
                    <a:pos x="0" y="13"/>
                  </a:cxn>
                </a:cxnLst>
                <a:rect l="0" t="0" r="r" b="b"/>
                <a:pathLst>
                  <a:path w="15" h="14">
                    <a:moveTo>
                      <a:pt x="0" y="13"/>
                    </a:moveTo>
                    <a:cubicBezTo>
                      <a:pt x="0" y="13"/>
                      <a:pt x="1" y="14"/>
                      <a:pt x="1" y="14"/>
                    </a:cubicBezTo>
                    <a:cubicBezTo>
                      <a:pt x="7" y="9"/>
                      <a:pt x="11" y="4"/>
                      <a:pt x="15" y="0"/>
                    </a:cubicBezTo>
                    <a:cubicBezTo>
                      <a:pt x="14" y="0"/>
                      <a:pt x="14" y="0"/>
                      <a:pt x="13" y="0"/>
                    </a:cubicBezTo>
                    <a:cubicBezTo>
                      <a:pt x="6" y="6"/>
                      <a:pt x="0" y="11"/>
                      <a:pt x="0" y="1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3" name="Freeform 402"/>
              <p:cNvSpPr>
                <a:spLocks/>
              </p:cNvSpPr>
              <p:nvPr/>
            </p:nvSpPr>
            <p:spPr bwMode="auto">
              <a:xfrm>
                <a:off x="4116388" y="3978275"/>
                <a:ext cx="7938" cy="7938"/>
              </a:xfrm>
              <a:custGeom>
                <a:avLst/>
                <a:gdLst/>
                <a:ahLst/>
                <a:cxnLst>
                  <a:cxn ang="0">
                    <a:pos x="0" y="0"/>
                  </a:cxn>
                  <a:cxn ang="0">
                    <a:pos x="0" y="2"/>
                  </a:cxn>
                  <a:cxn ang="0">
                    <a:pos x="2" y="1"/>
                  </a:cxn>
                  <a:cxn ang="0">
                    <a:pos x="2" y="0"/>
                  </a:cxn>
                  <a:cxn ang="0">
                    <a:pos x="0" y="0"/>
                  </a:cxn>
                </a:cxnLst>
                <a:rect l="0" t="0" r="r" b="b"/>
                <a:pathLst>
                  <a:path w="2" h="2">
                    <a:moveTo>
                      <a:pt x="0" y="0"/>
                    </a:moveTo>
                    <a:cubicBezTo>
                      <a:pt x="0" y="1"/>
                      <a:pt x="0" y="1"/>
                      <a:pt x="0" y="2"/>
                    </a:cubicBezTo>
                    <a:cubicBezTo>
                      <a:pt x="1" y="1"/>
                      <a:pt x="2" y="1"/>
                      <a:pt x="2" y="1"/>
                    </a:cubicBezTo>
                    <a:cubicBezTo>
                      <a:pt x="2" y="1"/>
                      <a:pt x="2" y="0"/>
                      <a:pt x="2" y="0"/>
                    </a:cubicBezTo>
                    <a:cubicBezTo>
                      <a:pt x="2" y="0"/>
                      <a:pt x="1"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4" name="Freeform 403"/>
              <p:cNvSpPr>
                <a:spLocks/>
              </p:cNvSpPr>
              <p:nvPr/>
            </p:nvSpPr>
            <p:spPr bwMode="auto">
              <a:xfrm>
                <a:off x="3886200" y="3657600"/>
                <a:ext cx="463550" cy="358775"/>
              </a:xfrm>
              <a:custGeom>
                <a:avLst/>
                <a:gdLst/>
                <a:ahLst/>
                <a:cxnLst>
                  <a:cxn ang="0">
                    <a:pos x="80" y="61"/>
                  </a:cxn>
                  <a:cxn ang="0">
                    <a:pos x="76" y="62"/>
                  </a:cxn>
                  <a:cxn ang="0">
                    <a:pos x="74" y="62"/>
                  </a:cxn>
                  <a:cxn ang="0">
                    <a:pos x="70" y="44"/>
                  </a:cxn>
                  <a:cxn ang="0">
                    <a:pos x="70" y="44"/>
                  </a:cxn>
                  <a:cxn ang="0">
                    <a:pos x="63" y="1"/>
                  </a:cxn>
                  <a:cxn ang="0">
                    <a:pos x="62" y="44"/>
                  </a:cxn>
                  <a:cxn ang="0">
                    <a:pos x="62" y="57"/>
                  </a:cxn>
                  <a:cxn ang="0">
                    <a:pos x="61" y="61"/>
                  </a:cxn>
                  <a:cxn ang="0">
                    <a:pos x="60" y="63"/>
                  </a:cxn>
                  <a:cxn ang="0">
                    <a:pos x="45" y="58"/>
                  </a:cxn>
                  <a:cxn ang="0">
                    <a:pos x="45" y="58"/>
                  </a:cxn>
                  <a:cxn ang="0">
                    <a:pos x="2" y="42"/>
                  </a:cxn>
                  <a:cxn ang="0">
                    <a:pos x="40" y="64"/>
                  </a:cxn>
                  <a:cxn ang="0">
                    <a:pos x="51" y="70"/>
                  </a:cxn>
                  <a:cxn ang="0">
                    <a:pos x="54" y="72"/>
                  </a:cxn>
                  <a:cxn ang="0">
                    <a:pos x="54" y="72"/>
                  </a:cxn>
                  <a:cxn ang="0">
                    <a:pos x="55" y="74"/>
                  </a:cxn>
                  <a:cxn ang="0">
                    <a:pos x="42" y="87"/>
                  </a:cxn>
                  <a:cxn ang="0">
                    <a:pos x="42" y="87"/>
                  </a:cxn>
                  <a:cxn ang="0">
                    <a:pos x="31" y="95"/>
                  </a:cxn>
                  <a:cxn ang="0">
                    <a:pos x="33" y="95"/>
                  </a:cxn>
                  <a:cxn ang="0">
                    <a:pos x="51" y="90"/>
                  </a:cxn>
                  <a:cxn ang="0">
                    <a:pos x="58" y="86"/>
                  </a:cxn>
                  <a:cxn ang="0">
                    <a:pos x="61" y="85"/>
                  </a:cxn>
                  <a:cxn ang="0">
                    <a:pos x="61" y="85"/>
                  </a:cxn>
                  <a:cxn ang="0">
                    <a:pos x="63" y="85"/>
                  </a:cxn>
                  <a:cxn ang="0">
                    <a:pos x="63" y="86"/>
                  </a:cxn>
                  <a:cxn ang="0">
                    <a:pos x="83" y="74"/>
                  </a:cxn>
                  <a:cxn ang="0">
                    <a:pos x="82" y="73"/>
                  </a:cxn>
                  <a:cxn ang="0">
                    <a:pos x="95" y="60"/>
                  </a:cxn>
                  <a:cxn ang="0">
                    <a:pos x="95" y="60"/>
                  </a:cxn>
                  <a:cxn ang="0">
                    <a:pos x="99" y="58"/>
                  </a:cxn>
                  <a:cxn ang="0">
                    <a:pos x="110" y="45"/>
                  </a:cxn>
                  <a:cxn ang="0">
                    <a:pos x="123" y="33"/>
                  </a:cxn>
                  <a:cxn ang="0">
                    <a:pos x="89" y="55"/>
                  </a:cxn>
                  <a:cxn ang="0">
                    <a:pos x="80" y="61"/>
                  </a:cxn>
                </a:cxnLst>
                <a:rect l="0" t="0" r="r" b="b"/>
                <a:pathLst>
                  <a:path w="123" h="95">
                    <a:moveTo>
                      <a:pt x="80" y="61"/>
                    </a:moveTo>
                    <a:cubicBezTo>
                      <a:pt x="78" y="61"/>
                      <a:pt x="77" y="62"/>
                      <a:pt x="76" y="62"/>
                    </a:cubicBezTo>
                    <a:cubicBezTo>
                      <a:pt x="75" y="62"/>
                      <a:pt x="75" y="62"/>
                      <a:pt x="74" y="62"/>
                    </a:cubicBezTo>
                    <a:cubicBezTo>
                      <a:pt x="72" y="61"/>
                      <a:pt x="71" y="53"/>
                      <a:pt x="70" y="44"/>
                    </a:cubicBezTo>
                    <a:cubicBezTo>
                      <a:pt x="70" y="44"/>
                      <a:pt x="70" y="44"/>
                      <a:pt x="70" y="44"/>
                    </a:cubicBezTo>
                    <a:cubicBezTo>
                      <a:pt x="68" y="26"/>
                      <a:pt x="68" y="0"/>
                      <a:pt x="63" y="1"/>
                    </a:cubicBezTo>
                    <a:cubicBezTo>
                      <a:pt x="58" y="1"/>
                      <a:pt x="61" y="26"/>
                      <a:pt x="62" y="44"/>
                    </a:cubicBezTo>
                    <a:cubicBezTo>
                      <a:pt x="62" y="49"/>
                      <a:pt x="62" y="53"/>
                      <a:pt x="62" y="57"/>
                    </a:cubicBezTo>
                    <a:cubicBezTo>
                      <a:pt x="62" y="58"/>
                      <a:pt x="62" y="60"/>
                      <a:pt x="61" y="61"/>
                    </a:cubicBezTo>
                    <a:cubicBezTo>
                      <a:pt x="61" y="62"/>
                      <a:pt x="61" y="62"/>
                      <a:pt x="60" y="63"/>
                    </a:cubicBezTo>
                    <a:cubicBezTo>
                      <a:pt x="58" y="64"/>
                      <a:pt x="52" y="62"/>
                      <a:pt x="45" y="58"/>
                    </a:cubicBezTo>
                    <a:cubicBezTo>
                      <a:pt x="45" y="58"/>
                      <a:pt x="45" y="58"/>
                      <a:pt x="45" y="58"/>
                    </a:cubicBezTo>
                    <a:cubicBezTo>
                      <a:pt x="29" y="51"/>
                      <a:pt x="4" y="37"/>
                      <a:pt x="2" y="42"/>
                    </a:cubicBezTo>
                    <a:cubicBezTo>
                      <a:pt x="0" y="47"/>
                      <a:pt x="24" y="56"/>
                      <a:pt x="40" y="64"/>
                    </a:cubicBezTo>
                    <a:cubicBezTo>
                      <a:pt x="44" y="66"/>
                      <a:pt x="48" y="68"/>
                      <a:pt x="51" y="70"/>
                    </a:cubicBezTo>
                    <a:cubicBezTo>
                      <a:pt x="52" y="71"/>
                      <a:pt x="53" y="72"/>
                      <a:pt x="54" y="72"/>
                    </a:cubicBezTo>
                    <a:cubicBezTo>
                      <a:pt x="54" y="72"/>
                      <a:pt x="54" y="72"/>
                      <a:pt x="54" y="72"/>
                    </a:cubicBezTo>
                    <a:cubicBezTo>
                      <a:pt x="54" y="73"/>
                      <a:pt x="55" y="73"/>
                      <a:pt x="55" y="74"/>
                    </a:cubicBezTo>
                    <a:cubicBezTo>
                      <a:pt x="55" y="77"/>
                      <a:pt x="49" y="81"/>
                      <a:pt x="42" y="87"/>
                    </a:cubicBezTo>
                    <a:cubicBezTo>
                      <a:pt x="42" y="87"/>
                      <a:pt x="42" y="87"/>
                      <a:pt x="42" y="87"/>
                    </a:cubicBezTo>
                    <a:cubicBezTo>
                      <a:pt x="39" y="89"/>
                      <a:pt x="35" y="92"/>
                      <a:pt x="31" y="95"/>
                    </a:cubicBezTo>
                    <a:cubicBezTo>
                      <a:pt x="31" y="95"/>
                      <a:pt x="32" y="95"/>
                      <a:pt x="33" y="95"/>
                    </a:cubicBezTo>
                    <a:cubicBezTo>
                      <a:pt x="40" y="93"/>
                      <a:pt x="46" y="92"/>
                      <a:pt x="51" y="90"/>
                    </a:cubicBezTo>
                    <a:cubicBezTo>
                      <a:pt x="54" y="89"/>
                      <a:pt x="56" y="87"/>
                      <a:pt x="58" y="86"/>
                    </a:cubicBezTo>
                    <a:cubicBezTo>
                      <a:pt x="59" y="86"/>
                      <a:pt x="60" y="85"/>
                      <a:pt x="61" y="85"/>
                    </a:cubicBezTo>
                    <a:cubicBezTo>
                      <a:pt x="61" y="85"/>
                      <a:pt x="61" y="85"/>
                      <a:pt x="61" y="85"/>
                    </a:cubicBezTo>
                    <a:cubicBezTo>
                      <a:pt x="62" y="85"/>
                      <a:pt x="63" y="85"/>
                      <a:pt x="63" y="85"/>
                    </a:cubicBezTo>
                    <a:cubicBezTo>
                      <a:pt x="63" y="85"/>
                      <a:pt x="63" y="86"/>
                      <a:pt x="63" y="86"/>
                    </a:cubicBezTo>
                    <a:cubicBezTo>
                      <a:pt x="72" y="82"/>
                      <a:pt x="78" y="78"/>
                      <a:pt x="83" y="74"/>
                    </a:cubicBezTo>
                    <a:cubicBezTo>
                      <a:pt x="83" y="74"/>
                      <a:pt x="82" y="73"/>
                      <a:pt x="82" y="73"/>
                    </a:cubicBezTo>
                    <a:cubicBezTo>
                      <a:pt x="82" y="71"/>
                      <a:pt x="88" y="66"/>
                      <a:pt x="95" y="60"/>
                    </a:cubicBezTo>
                    <a:cubicBezTo>
                      <a:pt x="95" y="60"/>
                      <a:pt x="95" y="60"/>
                      <a:pt x="95" y="60"/>
                    </a:cubicBezTo>
                    <a:cubicBezTo>
                      <a:pt x="96" y="59"/>
                      <a:pt x="97" y="59"/>
                      <a:pt x="99" y="58"/>
                    </a:cubicBezTo>
                    <a:cubicBezTo>
                      <a:pt x="102" y="53"/>
                      <a:pt x="106" y="49"/>
                      <a:pt x="110" y="45"/>
                    </a:cubicBezTo>
                    <a:cubicBezTo>
                      <a:pt x="113" y="42"/>
                      <a:pt x="118" y="38"/>
                      <a:pt x="123" y="33"/>
                    </a:cubicBezTo>
                    <a:cubicBezTo>
                      <a:pt x="114" y="37"/>
                      <a:pt x="100" y="48"/>
                      <a:pt x="89" y="55"/>
                    </a:cubicBezTo>
                    <a:cubicBezTo>
                      <a:pt x="85" y="58"/>
                      <a:pt x="82" y="59"/>
                      <a:pt x="80" y="6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0" name="Group 289"/>
            <p:cNvGrpSpPr/>
            <p:nvPr/>
          </p:nvGrpSpPr>
          <p:grpSpPr>
            <a:xfrm rot="1639090">
              <a:off x="7207991" y="711628"/>
              <a:ext cx="129953" cy="86636"/>
              <a:chOff x="3916363" y="1970088"/>
              <a:chExt cx="180975" cy="120650"/>
            </a:xfrm>
          </p:grpSpPr>
          <p:sp>
            <p:nvSpPr>
              <p:cNvPr id="373" name="Freeform 372"/>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4" name="Freeform 373"/>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5" name="Freeform 374"/>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6" name="Freeform 375"/>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1" name="Group 288"/>
            <p:cNvGrpSpPr/>
            <p:nvPr/>
          </p:nvGrpSpPr>
          <p:grpSpPr>
            <a:xfrm rot="1639090">
              <a:off x="6580582" y="684579"/>
              <a:ext cx="524374" cy="395561"/>
              <a:chOff x="3190875" y="2187575"/>
              <a:chExt cx="730250" cy="550863"/>
            </a:xfrm>
            <a:solidFill>
              <a:schemeClr val="accent1">
                <a:alpha val="20000"/>
              </a:schemeClr>
            </a:solidFill>
          </p:grpSpPr>
          <p:sp>
            <p:nvSpPr>
              <p:cNvPr id="329" name="Freeform 134"/>
              <p:cNvSpPr>
                <a:spLocks/>
              </p:cNvSpPr>
              <p:nvPr/>
            </p:nvSpPr>
            <p:spPr bwMode="auto">
              <a:xfrm>
                <a:off x="3521075" y="2343150"/>
                <a:ext cx="52388" cy="44450"/>
              </a:xfrm>
              <a:custGeom>
                <a:avLst/>
                <a:gdLst/>
                <a:ahLst/>
                <a:cxnLst>
                  <a:cxn ang="0">
                    <a:pos x="7" y="2"/>
                  </a:cxn>
                  <a:cxn ang="0">
                    <a:pos x="0" y="0"/>
                  </a:cxn>
                  <a:cxn ang="0">
                    <a:pos x="14" y="12"/>
                  </a:cxn>
                  <a:cxn ang="0">
                    <a:pos x="7" y="2"/>
                  </a:cxn>
                </a:cxnLst>
                <a:rect l="0" t="0" r="r" b="b"/>
                <a:pathLst>
                  <a:path w="14" h="12">
                    <a:moveTo>
                      <a:pt x="7" y="2"/>
                    </a:moveTo>
                    <a:cubicBezTo>
                      <a:pt x="5" y="1"/>
                      <a:pt x="2" y="0"/>
                      <a:pt x="0" y="0"/>
                    </a:cubicBezTo>
                    <a:cubicBezTo>
                      <a:pt x="4" y="4"/>
                      <a:pt x="9" y="8"/>
                      <a:pt x="14" y="12"/>
                    </a:cubicBezTo>
                    <a:cubicBezTo>
                      <a:pt x="12" y="9"/>
                      <a:pt x="9" y="5"/>
                      <a:pt x="7"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0" name="Freeform 135"/>
              <p:cNvSpPr>
                <a:spLocks/>
              </p:cNvSpPr>
              <p:nvPr/>
            </p:nvSpPr>
            <p:spPr bwMode="auto">
              <a:xfrm>
                <a:off x="3413125" y="2327275"/>
                <a:ext cx="142875" cy="79375"/>
              </a:xfrm>
              <a:custGeom>
                <a:avLst/>
                <a:gdLst/>
                <a:ahLst/>
                <a:cxnLst>
                  <a:cxn ang="0">
                    <a:pos x="38" y="21"/>
                  </a:cxn>
                  <a:cxn ang="0">
                    <a:pos x="34" y="18"/>
                  </a:cxn>
                  <a:cxn ang="0">
                    <a:pos x="13" y="0"/>
                  </a:cxn>
                  <a:cxn ang="0">
                    <a:pos x="9" y="0"/>
                  </a:cxn>
                  <a:cxn ang="0">
                    <a:pos x="0" y="4"/>
                  </a:cxn>
                  <a:cxn ang="0">
                    <a:pos x="38" y="21"/>
                  </a:cxn>
                </a:cxnLst>
                <a:rect l="0" t="0" r="r" b="b"/>
                <a:pathLst>
                  <a:path w="38" h="21">
                    <a:moveTo>
                      <a:pt x="38" y="21"/>
                    </a:moveTo>
                    <a:cubicBezTo>
                      <a:pt x="36" y="20"/>
                      <a:pt x="35" y="19"/>
                      <a:pt x="34" y="18"/>
                    </a:cubicBezTo>
                    <a:cubicBezTo>
                      <a:pt x="27" y="12"/>
                      <a:pt x="19" y="6"/>
                      <a:pt x="13" y="0"/>
                    </a:cubicBezTo>
                    <a:cubicBezTo>
                      <a:pt x="12" y="0"/>
                      <a:pt x="10" y="0"/>
                      <a:pt x="9" y="0"/>
                    </a:cubicBezTo>
                    <a:cubicBezTo>
                      <a:pt x="5" y="0"/>
                      <a:pt x="2" y="2"/>
                      <a:pt x="0" y="4"/>
                    </a:cubicBezTo>
                    <a:cubicBezTo>
                      <a:pt x="9" y="6"/>
                      <a:pt x="25" y="16"/>
                      <a:pt x="38" y="2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1" name="Freeform 136"/>
              <p:cNvSpPr>
                <a:spLocks/>
              </p:cNvSpPr>
              <p:nvPr/>
            </p:nvSpPr>
            <p:spPr bwMode="auto">
              <a:xfrm>
                <a:off x="3556000" y="2535238"/>
                <a:ext cx="11113" cy="6350"/>
              </a:xfrm>
              <a:custGeom>
                <a:avLst/>
                <a:gdLst/>
                <a:ahLst/>
                <a:cxnLst>
                  <a:cxn ang="0">
                    <a:pos x="3" y="0"/>
                  </a:cxn>
                  <a:cxn ang="0">
                    <a:pos x="0" y="2"/>
                  </a:cxn>
                  <a:cxn ang="0">
                    <a:pos x="3" y="0"/>
                  </a:cxn>
                </a:cxnLst>
                <a:rect l="0" t="0" r="r" b="b"/>
                <a:pathLst>
                  <a:path w="3" h="2">
                    <a:moveTo>
                      <a:pt x="3" y="0"/>
                    </a:moveTo>
                    <a:cubicBezTo>
                      <a:pt x="2" y="0"/>
                      <a:pt x="1" y="1"/>
                      <a:pt x="0" y="2"/>
                    </a:cubicBezTo>
                    <a:cubicBezTo>
                      <a:pt x="1" y="1"/>
                      <a:pt x="2" y="0"/>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2" name="Freeform 137"/>
              <p:cNvSpPr>
                <a:spLocks/>
              </p:cNvSpPr>
              <p:nvPr/>
            </p:nvSpPr>
            <p:spPr bwMode="auto">
              <a:xfrm>
                <a:off x="3416300" y="2516188"/>
                <a:ext cx="128588" cy="49213"/>
              </a:xfrm>
              <a:custGeom>
                <a:avLst/>
                <a:gdLst/>
                <a:ahLst/>
                <a:cxnLst>
                  <a:cxn ang="0">
                    <a:pos x="0" y="12"/>
                  </a:cxn>
                  <a:cxn ang="0">
                    <a:pos x="3" y="12"/>
                  </a:cxn>
                  <a:cxn ang="0">
                    <a:pos x="18" y="11"/>
                  </a:cxn>
                  <a:cxn ang="0">
                    <a:pos x="34" y="0"/>
                  </a:cxn>
                  <a:cxn ang="0">
                    <a:pos x="0" y="12"/>
                  </a:cxn>
                </a:cxnLst>
                <a:rect l="0" t="0" r="r" b="b"/>
                <a:pathLst>
                  <a:path w="34" h="13">
                    <a:moveTo>
                      <a:pt x="0" y="12"/>
                    </a:moveTo>
                    <a:cubicBezTo>
                      <a:pt x="1" y="12"/>
                      <a:pt x="2" y="12"/>
                      <a:pt x="3" y="12"/>
                    </a:cubicBezTo>
                    <a:cubicBezTo>
                      <a:pt x="9" y="13"/>
                      <a:pt x="16" y="11"/>
                      <a:pt x="18" y="11"/>
                    </a:cubicBezTo>
                    <a:cubicBezTo>
                      <a:pt x="23" y="7"/>
                      <a:pt x="29" y="3"/>
                      <a:pt x="34" y="0"/>
                    </a:cubicBezTo>
                    <a:cubicBezTo>
                      <a:pt x="22" y="4"/>
                      <a:pt x="8" y="9"/>
                      <a:pt x="0" y="1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3" name="Freeform 138"/>
              <p:cNvSpPr>
                <a:spLocks/>
              </p:cNvSpPr>
              <p:nvPr/>
            </p:nvSpPr>
            <p:spPr bwMode="auto">
              <a:xfrm>
                <a:off x="3578225" y="2338388"/>
                <a:ext cx="19050" cy="34925"/>
              </a:xfrm>
              <a:custGeom>
                <a:avLst/>
                <a:gdLst/>
                <a:ahLst/>
                <a:cxnLst>
                  <a:cxn ang="0">
                    <a:pos x="2" y="1"/>
                  </a:cxn>
                  <a:cxn ang="0">
                    <a:pos x="0" y="2"/>
                  </a:cxn>
                  <a:cxn ang="0">
                    <a:pos x="5" y="9"/>
                  </a:cxn>
                  <a:cxn ang="0">
                    <a:pos x="2" y="1"/>
                  </a:cxn>
                </a:cxnLst>
                <a:rect l="0" t="0" r="r" b="b"/>
                <a:pathLst>
                  <a:path w="5" h="9">
                    <a:moveTo>
                      <a:pt x="2" y="1"/>
                    </a:moveTo>
                    <a:cubicBezTo>
                      <a:pt x="0" y="0"/>
                      <a:pt x="0" y="1"/>
                      <a:pt x="0" y="2"/>
                    </a:cubicBezTo>
                    <a:cubicBezTo>
                      <a:pt x="2" y="4"/>
                      <a:pt x="3" y="7"/>
                      <a:pt x="5" y="9"/>
                    </a:cubicBezTo>
                    <a:cubicBezTo>
                      <a:pt x="4" y="6"/>
                      <a:pt x="3" y="4"/>
                      <a:pt x="2"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4" name="Freeform 139"/>
              <p:cNvSpPr>
                <a:spLocks/>
              </p:cNvSpPr>
              <p:nvPr/>
            </p:nvSpPr>
            <p:spPr bwMode="auto">
              <a:xfrm>
                <a:off x="3190875" y="2365375"/>
                <a:ext cx="346075" cy="200025"/>
              </a:xfrm>
              <a:custGeom>
                <a:avLst/>
                <a:gdLst/>
                <a:ahLst/>
                <a:cxnLst>
                  <a:cxn ang="0">
                    <a:pos x="8" y="33"/>
                  </a:cxn>
                  <a:cxn ang="0">
                    <a:pos x="20" y="44"/>
                  </a:cxn>
                  <a:cxn ang="0">
                    <a:pos x="41" y="49"/>
                  </a:cxn>
                  <a:cxn ang="0">
                    <a:pos x="50" y="46"/>
                  </a:cxn>
                  <a:cxn ang="0">
                    <a:pos x="53" y="48"/>
                  </a:cxn>
                  <a:cxn ang="0">
                    <a:pos x="91" y="32"/>
                  </a:cxn>
                  <a:cxn ang="0">
                    <a:pos x="48" y="33"/>
                  </a:cxn>
                  <a:cxn ang="0">
                    <a:pos x="48" y="33"/>
                  </a:cxn>
                  <a:cxn ang="0">
                    <a:pos x="48" y="33"/>
                  </a:cxn>
                  <a:cxn ang="0">
                    <a:pos x="48" y="32"/>
                  </a:cxn>
                  <a:cxn ang="0">
                    <a:pos x="33" y="33"/>
                  </a:cxn>
                  <a:cxn ang="0">
                    <a:pos x="2" y="26"/>
                  </a:cxn>
                  <a:cxn ang="0">
                    <a:pos x="37" y="31"/>
                  </a:cxn>
                  <a:cxn ang="0">
                    <a:pos x="68" y="25"/>
                  </a:cxn>
                  <a:cxn ang="0">
                    <a:pos x="82" y="23"/>
                  </a:cxn>
                  <a:cxn ang="0">
                    <a:pos x="48" y="14"/>
                  </a:cxn>
                  <a:cxn ang="0">
                    <a:pos x="92" y="17"/>
                  </a:cxn>
                  <a:cxn ang="0">
                    <a:pos x="57" y="0"/>
                  </a:cxn>
                  <a:cxn ang="0">
                    <a:pos x="57" y="0"/>
                  </a:cxn>
                  <a:cxn ang="0">
                    <a:pos x="51" y="5"/>
                  </a:cxn>
                  <a:cxn ang="0">
                    <a:pos x="32" y="7"/>
                  </a:cxn>
                  <a:cxn ang="0">
                    <a:pos x="16" y="16"/>
                  </a:cxn>
                  <a:cxn ang="0">
                    <a:pos x="4" y="23"/>
                  </a:cxn>
                  <a:cxn ang="0">
                    <a:pos x="0" y="24"/>
                  </a:cxn>
                  <a:cxn ang="0">
                    <a:pos x="3" y="31"/>
                  </a:cxn>
                  <a:cxn ang="0">
                    <a:pos x="8" y="33"/>
                  </a:cxn>
                </a:cxnLst>
                <a:rect l="0" t="0" r="r" b="b"/>
                <a:pathLst>
                  <a:path w="92" h="53">
                    <a:moveTo>
                      <a:pt x="8" y="33"/>
                    </a:moveTo>
                    <a:cubicBezTo>
                      <a:pt x="14" y="34"/>
                      <a:pt x="18" y="42"/>
                      <a:pt x="20" y="44"/>
                    </a:cubicBezTo>
                    <a:cubicBezTo>
                      <a:pt x="27" y="53"/>
                      <a:pt x="41" y="49"/>
                      <a:pt x="41" y="49"/>
                    </a:cubicBezTo>
                    <a:cubicBezTo>
                      <a:pt x="50" y="46"/>
                      <a:pt x="50" y="46"/>
                      <a:pt x="50" y="46"/>
                    </a:cubicBezTo>
                    <a:cubicBezTo>
                      <a:pt x="50" y="46"/>
                      <a:pt x="51" y="47"/>
                      <a:pt x="53" y="48"/>
                    </a:cubicBezTo>
                    <a:cubicBezTo>
                      <a:pt x="58" y="44"/>
                      <a:pt x="77" y="38"/>
                      <a:pt x="91" y="32"/>
                    </a:cubicBezTo>
                    <a:cubicBezTo>
                      <a:pt x="73" y="34"/>
                      <a:pt x="48" y="37"/>
                      <a:pt x="48" y="33"/>
                    </a:cubicBezTo>
                    <a:cubicBezTo>
                      <a:pt x="48" y="33"/>
                      <a:pt x="48" y="33"/>
                      <a:pt x="48" y="33"/>
                    </a:cubicBezTo>
                    <a:cubicBezTo>
                      <a:pt x="48" y="33"/>
                      <a:pt x="48" y="33"/>
                      <a:pt x="48" y="33"/>
                    </a:cubicBezTo>
                    <a:cubicBezTo>
                      <a:pt x="48" y="32"/>
                      <a:pt x="48" y="32"/>
                      <a:pt x="48" y="32"/>
                    </a:cubicBezTo>
                    <a:cubicBezTo>
                      <a:pt x="42" y="33"/>
                      <a:pt x="36" y="34"/>
                      <a:pt x="33" y="33"/>
                    </a:cubicBezTo>
                    <a:cubicBezTo>
                      <a:pt x="25" y="31"/>
                      <a:pt x="2" y="26"/>
                      <a:pt x="2" y="26"/>
                    </a:cubicBezTo>
                    <a:cubicBezTo>
                      <a:pt x="2" y="26"/>
                      <a:pt x="34" y="32"/>
                      <a:pt x="37" y="31"/>
                    </a:cubicBezTo>
                    <a:cubicBezTo>
                      <a:pt x="41" y="31"/>
                      <a:pt x="65" y="25"/>
                      <a:pt x="68" y="25"/>
                    </a:cubicBezTo>
                    <a:cubicBezTo>
                      <a:pt x="70" y="25"/>
                      <a:pt x="76" y="24"/>
                      <a:pt x="82" y="23"/>
                    </a:cubicBezTo>
                    <a:cubicBezTo>
                      <a:pt x="66" y="20"/>
                      <a:pt x="48" y="18"/>
                      <a:pt x="48" y="14"/>
                    </a:cubicBezTo>
                    <a:cubicBezTo>
                      <a:pt x="49" y="9"/>
                      <a:pt x="74" y="14"/>
                      <a:pt x="92" y="17"/>
                    </a:cubicBezTo>
                    <a:cubicBezTo>
                      <a:pt x="80" y="11"/>
                      <a:pt x="64" y="5"/>
                      <a:pt x="57" y="0"/>
                    </a:cubicBezTo>
                    <a:cubicBezTo>
                      <a:pt x="57" y="0"/>
                      <a:pt x="57" y="0"/>
                      <a:pt x="57" y="0"/>
                    </a:cubicBezTo>
                    <a:cubicBezTo>
                      <a:pt x="57" y="4"/>
                      <a:pt x="57" y="4"/>
                      <a:pt x="51" y="5"/>
                    </a:cubicBezTo>
                    <a:cubicBezTo>
                      <a:pt x="44" y="6"/>
                      <a:pt x="38" y="5"/>
                      <a:pt x="32" y="7"/>
                    </a:cubicBezTo>
                    <a:cubicBezTo>
                      <a:pt x="26" y="8"/>
                      <a:pt x="21" y="15"/>
                      <a:pt x="16" y="16"/>
                    </a:cubicBezTo>
                    <a:cubicBezTo>
                      <a:pt x="11" y="17"/>
                      <a:pt x="10" y="22"/>
                      <a:pt x="4" y="23"/>
                    </a:cubicBezTo>
                    <a:cubicBezTo>
                      <a:pt x="3" y="24"/>
                      <a:pt x="2" y="24"/>
                      <a:pt x="0" y="24"/>
                    </a:cubicBezTo>
                    <a:cubicBezTo>
                      <a:pt x="1" y="26"/>
                      <a:pt x="2" y="29"/>
                      <a:pt x="3" y="31"/>
                    </a:cubicBezTo>
                    <a:cubicBezTo>
                      <a:pt x="5" y="32"/>
                      <a:pt x="6" y="32"/>
                      <a:pt x="8" y="3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5" name="Freeform 140"/>
              <p:cNvSpPr>
                <a:spLocks/>
              </p:cNvSpPr>
              <p:nvPr/>
            </p:nvSpPr>
            <p:spPr bwMode="auto">
              <a:xfrm>
                <a:off x="3435350" y="2466975"/>
                <a:ext cx="14288" cy="1588"/>
              </a:xfrm>
              <a:custGeom>
                <a:avLst/>
                <a:gdLst/>
                <a:ahLst/>
                <a:cxnLst>
                  <a:cxn ang="0">
                    <a:pos x="0" y="0"/>
                  </a:cxn>
                  <a:cxn ang="0">
                    <a:pos x="4" y="0"/>
                  </a:cxn>
                  <a:cxn ang="0">
                    <a:pos x="1" y="0"/>
                  </a:cxn>
                  <a:cxn ang="0">
                    <a:pos x="0" y="0"/>
                  </a:cxn>
                </a:cxnLst>
                <a:rect l="0" t="0" r="r" b="b"/>
                <a:pathLst>
                  <a:path w="4">
                    <a:moveTo>
                      <a:pt x="0" y="0"/>
                    </a:moveTo>
                    <a:cubicBezTo>
                      <a:pt x="1" y="0"/>
                      <a:pt x="3" y="0"/>
                      <a:pt x="4" y="0"/>
                    </a:cubicBezTo>
                    <a:cubicBezTo>
                      <a:pt x="3" y="0"/>
                      <a:pt x="2" y="0"/>
                      <a:pt x="1" y="0"/>
                    </a:cubicBezTo>
                    <a:cubicBezTo>
                      <a:pt x="1" y="0"/>
                      <a:pt x="1" y="0"/>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6" name="Freeform 141"/>
              <p:cNvSpPr>
                <a:spLocks/>
              </p:cNvSpPr>
              <p:nvPr/>
            </p:nvSpPr>
            <p:spPr bwMode="auto">
              <a:xfrm>
                <a:off x="3460750" y="2455863"/>
                <a:ext cx="71438" cy="7938"/>
              </a:xfrm>
              <a:custGeom>
                <a:avLst/>
                <a:gdLst/>
                <a:ahLst/>
                <a:cxnLst>
                  <a:cxn ang="0">
                    <a:pos x="0" y="2"/>
                  </a:cxn>
                  <a:cxn ang="0">
                    <a:pos x="19" y="1"/>
                  </a:cxn>
                  <a:cxn ang="0">
                    <a:pos x="14" y="0"/>
                  </a:cxn>
                  <a:cxn ang="0">
                    <a:pos x="0" y="2"/>
                  </a:cxn>
                </a:cxnLst>
                <a:rect l="0" t="0" r="r" b="b"/>
                <a:pathLst>
                  <a:path w="19" h="2">
                    <a:moveTo>
                      <a:pt x="0" y="2"/>
                    </a:moveTo>
                    <a:cubicBezTo>
                      <a:pt x="6" y="2"/>
                      <a:pt x="13" y="1"/>
                      <a:pt x="19" y="1"/>
                    </a:cubicBezTo>
                    <a:cubicBezTo>
                      <a:pt x="17" y="0"/>
                      <a:pt x="16" y="0"/>
                      <a:pt x="14" y="0"/>
                    </a:cubicBezTo>
                    <a:cubicBezTo>
                      <a:pt x="9" y="1"/>
                      <a:pt x="4" y="2"/>
                      <a:pt x="0"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7" name="Freeform 142"/>
              <p:cNvSpPr>
                <a:spLocks/>
              </p:cNvSpPr>
              <p:nvPr/>
            </p:nvSpPr>
            <p:spPr bwMode="auto">
              <a:xfrm>
                <a:off x="3197225" y="2451100"/>
                <a:ext cx="317500" cy="42863"/>
              </a:xfrm>
              <a:custGeom>
                <a:avLst/>
                <a:gdLst/>
                <a:ahLst/>
                <a:cxnLst>
                  <a:cxn ang="0">
                    <a:pos x="63" y="4"/>
                  </a:cxn>
                  <a:cxn ang="0">
                    <a:pos x="64" y="4"/>
                  </a:cxn>
                  <a:cxn ang="0">
                    <a:pos x="67" y="4"/>
                  </a:cxn>
                  <a:cxn ang="0">
                    <a:pos x="70" y="3"/>
                  </a:cxn>
                  <a:cxn ang="0">
                    <a:pos x="84" y="1"/>
                  </a:cxn>
                  <a:cxn ang="0">
                    <a:pos x="80" y="0"/>
                  </a:cxn>
                  <a:cxn ang="0">
                    <a:pos x="66" y="2"/>
                  </a:cxn>
                  <a:cxn ang="0">
                    <a:pos x="35" y="8"/>
                  </a:cxn>
                  <a:cxn ang="0">
                    <a:pos x="0" y="3"/>
                  </a:cxn>
                  <a:cxn ang="0">
                    <a:pos x="31" y="10"/>
                  </a:cxn>
                  <a:cxn ang="0">
                    <a:pos x="46" y="9"/>
                  </a:cxn>
                  <a:cxn ang="0">
                    <a:pos x="63" y="4"/>
                  </a:cxn>
                </a:cxnLst>
                <a:rect l="0" t="0" r="r" b="b"/>
                <a:pathLst>
                  <a:path w="84" h="11">
                    <a:moveTo>
                      <a:pt x="63" y="4"/>
                    </a:moveTo>
                    <a:cubicBezTo>
                      <a:pt x="64" y="4"/>
                      <a:pt x="64" y="4"/>
                      <a:pt x="64" y="4"/>
                    </a:cubicBezTo>
                    <a:cubicBezTo>
                      <a:pt x="65" y="4"/>
                      <a:pt x="66" y="4"/>
                      <a:pt x="67" y="4"/>
                    </a:cubicBezTo>
                    <a:cubicBezTo>
                      <a:pt x="68" y="4"/>
                      <a:pt x="69" y="3"/>
                      <a:pt x="70" y="3"/>
                    </a:cubicBezTo>
                    <a:cubicBezTo>
                      <a:pt x="74" y="3"/>
                      <a:pt x="79" y="2"/>
                      <a:pt x="84" y="1"/>
                    </a:cubicBezTo>
                    <a:cubicBezTo>
                      <a:pt x="83" y="0"/>
                      <a:pt x="82" y="0"/>
                      <a:pt x="80" y="0"/>
                    </a:cubicBezTo>
                    <a:cubicBezTo>
                      <a:pt x="74" y="1"/>
                      <a:pt x="68" y="2"/>
                      <a:pt x="66" y="2"/>
                    </a:cubicBezTo>
                    <a:cubicBezTo>
                      <a:pt x="63" y="2"/>
                      <a:pt x="39" y="8"/>
                      <a:pt x="35" y="8"/>
                    </a:cubicBezTo>
                    <a:cubicBezTo>
                      <a:pt x="32" y="9"/>
                      <a:pt x="0" y="3"/>
                      <a:pt x="0" y="3"/>
                    </a:cubicBezTo>
                    <a:cubicBezTo>
                      <a:pt x="0" y="3"/>
                      <a:pt x="23" y="8"/>
                      <a:pt x="31" y="10"/>
                    </a:cubicBezTo>
                    <a:cubicBezTo>
                      <a:pt x="34" y="11"/>
                      <a:pt x="40" y="10"/>
                      <a:pt x="46" y="9"/>
                    </a:cubicBezTo>
                    <a:cubicBezTo>
                      <a:pt x="47" y="6"/>
                      <a:pt x="54" y="5"/>
                      <a:pt x="63"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8" name="Freeform 337"/>
              <p:cNvSpPr>
                <a:spLocks/>
              </p:cNvSpPr>
              <p:nvPr/>
            </p:nvSpPr>
            <p:spPr bwMode="auto">
              <a:xfrm>
                <a:off x="3709988" y="2470150"/>
                <a:ext cx="206375" cy="60325"/>
              </a:xfrm>
              <a:custGeom>
                <a:avLst/>
                <a:gdLst/>
                <a:ahLst/>
                <a:cxnLst>
                  <a:cxn ang="0">
                    <a:pos x="11" y="8"/>
                  </a:cxn>
                  <a:cxn ang="0">
                    <a:pos x="54" y="11"/>
                  </a:cxn>
                  <a:cxn ang="0">
                    <a:pos x="12" y="0"/>
                  </a:cxn>
                  <a:cxn ang="0">
                    <a:pos x="0" y="2"/>
                  </a:cxn>
                  <a:cxn ang="0">
                    <a:pos x="11" y="8"/>
                  </a:cxn>
                </a:cxnLst>
                <a:rect l="0" t="0" r="r" b="b"/>
                <a:pathLst>
                  <a:path w="55" h="16">
                    <a:moveTo>
                      <a:pt x="11" y="8"/>
                    </a:moveTo>
                    <a:cubicBezTo>
                      <a:pt x="29" y="11"/>
                      <a:pt x="53" y="16"/>
                      <a:pt x="54" y="11"/>
                    </a:cubicBezTo>
                    <a:cubicBezTo>
                      <a:pt x="55" y="6"/>
                      <a:pt x="30" y="4"/>
                      <a:pt x="12" y="0"/>
                    </a:cubicBezTo>
                    <a:cubicBezTo>
                      <a:pt x="7" y="1"/>
                      <a:pt x="3" y="1"/>
                      <a:pt x="0" y="2"/>
                    </a:cubicBezTo>
                    <a:cubicBezTo>
                      <a:pt x="3" y="4"/>
                      <a:pt x="7" y="6"/>
                      <a:pt x="11"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9" name="Freeform 338"/>
              <p:cNvSpPr>
                <a:spLocks/>
              </p:cNvSpPr>
              <p:nvPr/>
            </p:nvSpPr>
            <p:spPr bwMode="auto">
              <a:xfrm>
                <a:off x="3449638" y="2511425"/>
                <a:ext cx="150813" cy="174625"/>
              </a:xfrm>
              <a:custGeom>
                <a:avLst/>
                <a:gdLst/>
                <a:ahLst/>
                <a:cxnLst>
                  <a:cxn ang="0">
                    <a:pos x="31" y="6"/>
                  </a:cxn>
                  <a:cxn ang="0">
                    <a:pos x="4" y="43"/>
                  </a:cxn>
                  <a:cxn ang="0">
                    <a:pos x="36" y="12"/>
                  </a:cxn>
                  <a:cxn ang="0">
                    <a:pos x="40" y="0"/>
                  </a:cxn>
                  <a:cxn ang="0">
                    <a:pos x="31" y="6"/>
                  </a:cxn>
                </a:cxnLst>
                <a:rect l="0" t="0" r="r" b="b"/>
                <a:pathLst>
                  <a:path w="40" h="46">
                    <a:moveTo>
                      <a:pt x="31" y="6"/>
                    </a:moveTo>
                    <a:cubicBezTo>
                      <a:pt x="20" y="20"/>
                      <a:pt x="0" y="40"/>
                      <a:pt x="4" y="43"/>
                    </a:cubicBezTo>
                    <a:cubicBezTo>
                      <a:pt x="8" y="46"/>
                      <a:pt x="23" y="26"/>
                      <a:pt x="36" y="12"/>
                    </a:cubicBezTo>
                    <a:cubicBezTo>
                      <a:pt x="38" y="8"/>
                      <a:pt x="40" y="3"/>
                      <a:pt x="40" y="0"/>
                    </a:cubicBezTo>
                    <a:cubicBezTo>
                      <a:pt x="38" y="1"/>
                      <a:pt x="35" y="3"/>
                      <a:pt x="31" y="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0" name="Freeform 339"/>
              <p:cNvSpPr>
                <a:spLocks/>
              </p:cNvSpPr>
              <p:nvPr/>
            </p:nvSpPr>
            <p:spPr bwMode="auto">
              <a:xfrm>
                <a:off x="3668713" y="2527300"/>
                <a:ext cx="85725" cy="206375"/>
              </a:xfrm>
              <a:custGeom>
                <a:avLst/>
                <a:gdLst/>
                <a:ahLst/>
                <a:cxnLst>
                  <a:cxn ang="0">
                    <a:pos x="0" y="13"/>
                  </a:cxn>
                  <a:cxn ang="0">
                    <a:pos x="18" y="53"/>
                  </a:cxn>
                  <a:cxn ang="0">
                    <a:pos x="6" y="8"/>
                  </a:cxn>
                  <a:cxn ang="0">
                    <a:pos x="0" y="0"/>
                  </a:cxn>
                  <a:cxn ang="0">
                    <a:pos x="0" y="13"/>
                  </a:cxn>
                </a:cxnLst>
                <a:rect l="0" t="0" r="r" b="b"/>
                <a:pathLst>
                  <a:path w="23" h="55">
                    <a:moveTo>
                      <a:pt x="0" y="13"/>
                    </a:moveTo>
                    <a:cubicBezTo>
                      <a:pt x="6" y="30"/>
                      <a:pt x="13" y="55"/>
                      <a:pt x="18" y="53"/>
                    </a:cubicBezTo>
                    <a:cubicBezTo>
                      <a:pt x="23" y="51"/>
                      <a:pt x="12" y="25"/>
                      <a:pt x="6" y="8"/>
                    </a:cubicBezTo>
                    <a:cubicBezTo>
                      <a:pt x="4" y="5"/>
                      <a:pt x="2" y="2"/>
                      <a:pt x="0" y="0"/>
                    </a:cubicBezTo>
                    <a:cubicBezTo>
                      <a:pt x="0" y="4"/>
                      <a:pt x="0" y="8"/>
                      <a:pt x="0"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1" name="Freeform 340"/>
              <p:cNvSpPr>
                <a:spLocks/>
              </p:cNvSpPr>
              <p:nvPr/>
            </p:nvSpPr>
            <p:spPr bwMode="auto">
              <a:xfrm>
                <a:off x="3683000" y="2241550"/>
                <a:ext cx="153988" cy="173038"/>
              </a:xfrm>
              <a:custGeom>
                <a:avLst/>
                <a:gdLst/>
                <a:ahLst/>
                <a:cxnLst>
                  <a:cxn ang="0">
                    <a:pos x="9" y="41"/>
                  </a:cxn>
                  <a:cxn ang="0">
                    <a:pos x="37" y="4"/>
                  </a:cxn>
                  <a:cxn ang="0">
                    <a:pos x="5" y="34"/>
                  </a:cxn>
                  <a:cxn ang="0">
                    <a:pos x="0" y="46"/>
                  </a:cxn>
                  <a:cxn ang="0">
                    <a:pos x="9" y="41"/>
                  </a:cxn>
                </a:cxnLst>
                <a:rect l="0" t="0" r="r" b="b"/>
                <a:pathLst>
                  <a:path w="41" h="46">
                    <a:moveTo>
                      <a:pt x="9" y="41"/>
                    </a:moveTo>
                    <a:cubicBezTo>
                      <a:pt x="21" y="27"/>
                      <a:pt x="41" y="7"/>
                      <a:pt x="37" y="4"/>
                    </a:cubicBezTo>
                    <a:cubicBezTo>
                      <a:pt x="33" y="0"/>
                      <a:pt x="17" y="21"/>
                      <a:pt x="5" y="34"/>
                    </a:cubicBezTo>
                    <a:cubicBezTo>
                      <a:pt x="3" y="39"/>
                      <a:pt x="1" y="43"/>
                      <a:pt x="0" y="46"/>
                    </a:cubicBezTo>
                    <a:cubicBezTo>
                      <a:pt x="3" y="45"/>
                      <a:pt x="6" y="43"/>
                      <a:pt x="9" y="4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2" name="Freeform 341"/>
              <p:cNvSpPr>
                <a:spLocks/>
              </p:cNvSpPr>
              <p:nvPr/>
            </p:nvSpPr>
            <p:spPr bwMode="auto">
              <a:xfrm>
                <a:off x="3370263" y="2398713"/>
                <a:ext cx="207963" cy="60325"/>
              </a:xfrm>
              <a:custGeom>
                <a:avLst/>
                <a:gdLst/>
                <a:ahLst/>
                <a:cxnLst>
                  <a:cxn ang="0">
                    <a:pos x="43" y="16"/>
                  </a:cxn>
                  <a:cxn ang="0">
                    <a:pos x="55" y="14"/>
                  </a:cxn>
                  <a:cxn ang="0">
                    <a:pos x="44" y="8"/>
                  </a:cxn>
                  <a:cxn ang="0">
                    <a:pos x="0" y="5"/>
                  </a:cxn>
                  <a:cxn ang="0">
                    <a:pos x="34" y="14"/>
                  </a:cxn>
                  <a:cxn ang="0">
                    <a:pos x="38" y="15"/>
                  </a:cxn>
                  <a:cxn ang="0">
                    <a:pos x="43" y="16"/>
                  </a:cxn>
                </a:cxnLst>
                <a:rect l="0" t="0" r="r" b="b"/>
                <a:pathLst>
                  <a:path w="55" h="16">
                    <a:moveTo>
                      <a:pt x="43" y="16"/>
                    </a:moveTo>
                    <a:cubicBezTo>
                      <a:pt x="47" y="15"/>
                      <a:pt x="51" y="14"/>
                      <a:pt x="55" y="14"/>
                    </a:cubicBezTo>
                    <a:cubicBezTo>
                      <a:pt x="52" y="12"/>
                      <a:pt x="48" y="10"/>
                      <a:pt x="44" y="8"/>
                    </a:cubicBezTo>
                    <a:cubicBezTo>
                      <a:pt x="26" y="5"/>
                      <a:pt x="1" y="0"/>
                      <a:pt x="0" y="5"/>
                    </a:cubicBezTo>
                    <a:cubicBezTo>
                      <a:pt x="0" y="9"/>
                      <a:pt x="18" y="11"/>
                      <a:pt x="34" y="14"/>
                    </a:cubicBezTo>
                    <a:cubicBezTo>
                      <a:pt x="36" y="14"/>
                      <a:pt x="37" y="14"/>
                      <a:pt x="38" y="15"/>
                    </a:cubicBezTo>
                    <a:cubicBezTo>
                      <a:pt x="40" y="15"/>
                      <a:pt x="41" y="15"/>
                      <a:pt x="43"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3" name="Freeform 342"/>
              <p:cNvSpPr>
                <a:spLocks/>
              </p:cNvSpPr>
              <p:nvPr/>
            </p:nvSpPr>
            <p:spPr bwMode="auto">
              <a:xfrm>
                <a:off x="3532188" y="2195513"/>
                <a:ext cx="87313" cy="203200"/>
              </a:xfrm>
              <a:custGeom>
                <a:avLst/>
                <a:gdLst/>
                <a:ahLst/>
                <a:cxnLst>
                  <a:cxn ang="0">
                    <a:pos x="17" y="47"/>
                  </a:cxn>
                  <a:cxn ang="0">
                    <a:pos x="23" y="54"/>
                  </a:cxn>
                  <a:cxn ang="0">
                    <a:pos x="23" y="42"/>
                  </a:cxn>
                  <a:cxn ang="0">
                    <a:pos x="4" y="2"/>
                  </a:cxn>
                  <a:cxn ang="0">
                    <a:pos x="14" y="39"/>
                  </a:cxn>
                  <a:cxn ang="0">
                    <a:pos x="17" y="47"/>
                  </a:cxn>
                </a:cxnLst>
                <a:rect l="0" t="0" r="r" b="b"/>
                <a:pathLst>
                  <a:path w="23" h="54">
                    <a:moveTo>
                      <a:pt x="17" y="47"/>
                    </a:moveTo>
                    <a:cubicBezTo>
                      <a:pt x="19" y="50"/>
                      <a:pt x="21" y="52"/>
                      <a:pt x="23" y="54"/>
                    </a:cubicBezTo>
                    <a:cubicBezTo>
                      <a:pt x="23" y="51"/>
                      <a:pt x="23" y="47"/>
                      <a:pt x="23" y="42"/>
                    </a:cubicBezTo>
                    <a:cubicBezTo>
                      <a:pt x="16" y="25"/>
                      <a:pt x="9" y="0"/>
                      <a:pt x="4" y="2"/>
                    </a:cubicBezTo>
                    <a:cubicBezTo>
                      <a:pt x="0" y="4"/>
                      <a:pt x="8" y="23"/>
                      <a:pt x="14" y="39"/>
                    </a:cubicBezTo>
                    <a:cubicBezTo>
                      <a:pt x="15" y="42"/>
                      <a:pt x="16" y="44"/>
                      <a:pt x="17" y="4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4" name="Freeform 343"/>
              <p:cNvSpPr>
                <a:spLocks/>
              </p:cNvSpPr>
              <p:nvPr/>
            </p:nvSpPr>
            <p:spPr bwMode="auto">
              <a:xfrm>
                <a:off x="3525838" y="2689225"/>
                <a:ext cx="25400" cy="26988"/>
              </a:xfrm>
              <a:custGeom>
                <a:avLst/>
                <a:gdLst/>
                <a:ahLst/>
                <a:cxnLst>
                  <a:cxn ang="0">
                    <a:pos x="0" y="6"/>
                  </a:cxn>
                  <a:cxn ang="0">
                    <a:pos x="0" y="6"/>
                  </a:cxn>
                  <a:cxn ang="0">
                    <a:pos x="0" y="6"/>
                  </a:cxn>
                  <a:cxn ang="0">
                    <a:pos x="7" y="0"/>
                  </a:cxn>
                  <a:cxn ang="0">
                    <a:pos x="0" y="6"/>
                  </a:cxn>
                </a:cxnLst>
                <a:rect l="0" t="0" r="r" b="b"/>
                <a:pathLst>
                  <a:path w="7" h="7">
                    <a:moveTo>
                      <a:pt x="0" y="6"/>
                    </a:moveTo>
                    <a:cubicBezTo>
                      <a:pt x="0" y="6"/>
                      <a:pt x="0" y="6"/>
                      <a:pt x="0" y="6"/>
                    </a:cubicBezTo>
                    <a:cubicBezTo>
                      <a:pt x="0" y="6"/>
                      <a:pt x="0" y="6"/>
                      <a:pt x="0" y="6"/>
                    </a:cubicBezTo>
                    <a:cubicBezTo>
                      <a:pt x="2" y="7"/>
                      <a:pt x="4" y="4"/>
                      <a:pt x="7" y="0"/>
                    </a:cubicBezTo>
                    <a:cubicBezTo>
                      <a:pt x="4" y="4"/>
                      <a:pt x="2" y="7"/>
                      <a:pt x="0" y="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5" name="Freeform 344"/>
              <p:cNvSpPr>
                <a:spLocks/>
              </p:cNvSpPr>
              <p:nvPr/>
            </p:nvSpPr>
            <p:spPr bwMode="auto">
              <a:xfrm>
                <a:off x="3487738" y="2259013"/>
                <a:ext cx="7938" cy="15875"/>
              </a:xfrm>
              <a:custGeom>
                <a:avLst/>
                <a:gdLst/>
                <a:ahLst/>
                <a:cxnLst>
                  <a:cxn ang="0">
                    <a:pos x="2" y="4"/>
                  </a:cxn>
                  <a:cxn ang="0">
                    <a:pos x="0" y="0"/>
                  </a:cxn>
                  <a:cxn ang="0">
                    <a:pos x="2" y="4"/>
                  </a:cxn>
                </a:cxnLst>
                <a:rect l="0" t="0" r="r" b="b"/>
                <a:pathLst>
                  <a:path w="2" h="4">
                    <a:moveTo>
                      <a:pt x="2" y="4"/>
                    </a:moveTo>
                    <a:cubicBezTo>
                      <a:pt x="1" y="3"/>
                      <a:pt x="1" y="1"/>
                      <a:pt x="0" y="0"/>
                    </a:cubicBezTo>
                    <a:cubicBezTo>
                      <a:pt x="1" y="1"/>
                      <a:pt x="1" y="3"/>
                      <a:pt x="2"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6" name="Freeform 345"/>
              <p:cNvSpPr>
                <a:spLocks/>
              </p:cNvSpPr>
              <p:nvPr/>
            </p:nvSpPr>
            <p:spPr bwMode="auto">
              <a:xfrm>
                <a:off x="3735388" y="2228850"/>
                <a:ext cx="7938" cy="12700"/>
              </a:xfrm>
              <a:custGeom>
                <a:avLst/>
                <a:gdLst/>
                <a:ahLst/>
                <a:cxnLst>
                  <a:cxn ang="0">
                    <a:pos x="0" y="3"/>
                  </a:cxn>
                  <a:cxn ang="0">
                    <a:pos x="2" y="0"/>
                  </a:cxn>
                  <a:cxn ang="0">
                    <a:pos x="0" y="3"/>
                  </a:cxn>
                </a:cxnLst>
                <a:rect l="0" t="0" r="r" b="b"/>
                <a:pathLst>
                  <a:path w="2" h="3">
                    <a:moveTo>
                      <a:pt x="0" y="3"/>
                    </a:moveTo>
                    <a:cubicBezTo>
                      <a:pt x="0" y="2"/>
                      <a:pt x="1" y="1"/>
                      <a:pt x="2" y="0"/>
                    </a:cubicBezTo>
                    <a:cubicBezTo>
                      <a:pt x="1" y="1"/>
                      <a:pt x="0" y="2"/>
                      <a:pt x="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7" name="Freeform 346"/>
              <p:cNvSpPr>
                <a:spLocks/>
              </p:cNvSpPr>
              <p:nvPr/>
            </p:nvSpPr>
            <p:spPr bwMode="auto">
              <a:xfrm>
                <a:off x="3484563" y="2247900"/>
                <a:ext cx="1588" cy="4763"/>
              </a:xfrm>
              <a:custGeom>
                <a:avLst/>
                <a:gdLst/>
                <a:ahLst/>
                <a:cxnLst>
                  <a:cxn ang="0">
                    <a:pos x="0" y="1"/>
                  </a:cxn>
                  <a:cxn ang="0">
                    <a:pos x="0" y="0"/>
                  </a:cxn>
                  <a:cxn ang="0">
                    <a:pos x="0" y="1"/>
                  </a:cxn>
                </a:cxnLst>
                <a:rect l="0" t="0" r="r" b="b"/>
                <a:pathLst>
                  <a:path h="1">
                    <a:moveTo>
                      <a:pt x="0" y="1"/>
                    </a:moveTo>
                    <a:cubicBezTo>
                      <a:pt x="0" y="1"/>
                      <a:pt x="0" y="0"/>
                      <a:pt x="0" y="0"/>
                    </a:cubicBezTo>
                    <a:cubicBezTo>
                      <a:pt x="0" y="0"/>
                      <a:pt x="0" y="1"/>
                      <a:pt x="0"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8" name="Freeform 347"/>
              <p:cNvSpPr>
                <a:spLocks/>
              </p:cNvSpPr>
              <p:nvPr/>
            </p:nvSpPr>
            <p:spPr bwMode="auto">
              <a:xfrm>
                <a:off x="3751263" y="2428875"/>
                <a:ext cx="153988" cy="11113"/>
              </a:xfrm>
              <a:custGeom>
                <a:avLst/>
                <a:gdLst/>
                <a:ahLst/>
                <a:cxnLst>
                  <a:cxn ang="0">
                    <a:pos x="41" y="1"/>
                  </a:cxn>
                  <a:cxn ang="0">
                    <a:pos x="0" y="3"/>
                  </a:cxn>
                  <a:cxn ang="0">
                    <a:pos x="0" y="3"/>
                  </a:cxn>
                  <a:cxn ang="0">
                    <a:pos x="41" y="1"/>
                  </a:cxn>
                </a:cxnLst>
                <a:rect l="0" t="0" r="r" b="b"/>
                <a:pathLst>
                  <a:path w="41" h="3">
                    <a:moveTo>
                      <a:pt x="41" y="1"/>
                    </a:moveTo>
                    <a:cubicBezTo>
                      <a:pt x="34" y="0"/>
                      <a:pt x="15" y="2"/>
                      <a:pt x="0" y="3"/>
                    </a:cubicBezTo>
                    <a:cubicBezTo>
                      <a:pt x="0" y="3"/>
                      <a:pt x="0" y="3"/>
                      <a:pt x="0" y="3"/>
                    </a:cubicBezTo>
                    <a:cubicBezTo>
                      <a:pt x="15" y="2"/>
                      <a:pt x="34" y="0"/>
                      <a:pt x="41"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9" name="Freeform 348"/>
              <p:cNvSpPr>
                <a:spLocks/>
              </p:cNvSpPr>
              <p:nvPr/>
            </p:nvSpPr>
            <p:spPr bwMode="auto">
              <a:xfrm>
                <a:off x="3717925" y="2255838"/>
                <a:ext cx="6350" cy="15875"/>
              </a:xfrm>
              <a:custGeom>
                <a:avLst/>
                <a:gdLst/>
                <a:ahLst/>
                <a:cxnLst>
                  <a:cxn ang="0">
                    <a:pos x="0" y="4"/>
                  </a:cxn>
                  <a:cxn ang="0">
                    <a:pos x="2" y="0"/>
                  </a:cxn>
                  <a:cxn ang="0">
                    <a:pos x="0" y="4"/>
                  </a:cxn>
                </a:cxnLst>
                <a:rect l="0" t="0" r="r" b="b"/>
                <a:pathLst>
                  <a:path w="2" h="4">
                    <a:moveTo>
                      <a:pt x="0" y="4"/>
                    </a:moveTo>
                    <a:cubicBezTo>
                      <a:pt x="1" y="3"/>
                      <a:pt x="2" y="1"/>
                      <a:pt x="2" y="0"/>
                    </a:cubicBezTo>
                    <a:cubicBezTo>
                      <a:pt x="2" y="1"/>
                      <a:pt x="1" y="3"/>
                      <a:pt x="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0" name="Freeform 349"/>
              <p:cNvSpPr>
                <a:spLocks/>
              </p:cNvSpPr>
              <p:nvPr/>
            </p:nvSpPr>
            <p:spPr bwMode="auto">
              <a:xfrm>
                <a:off x="3675063" y="2271713"/>
                <a:ext cx="42863" cy="85725"/>
              </a:xfrm>
              <a:custGeom>
                <a:avLst/>
                <a:gdLst/>
                <a:ahLst/>
                <a:cxnLst>
                  <a:cxn ang="0">
                    <a:pos x="11" y="0"/>
                  </a:cxn>
                  <a:cxn ang="0">
                    <a:pos x="0" y="23"/>
                  </a:cxn>
                  <a:cxn ang="0">
                    <a:pos x="0" y="23"/>
                  </a:cxn>
                  <a:cxn ang="0">
                    <a:pos x="11" y="0"/>
                  </a:cxn>
                </a:cxnLst>
                <a:rect l="0" t="0" r="r" b="b"/>
                <a:pathLst>
                  <a:path w="11" h="23">
                    <a:moveTo>
                      <a:pt x="11" y="0"/>
                    </a:moveTo>
                    <a:cubicBezTo>
                      <a:pt x="8" y="7"/>
                      <a:pt x="4" y="16"/>
                      <a:pt x="0" y="23"/>
                    </a:cubicBezTo>
                    <a:cubicBezTo>
                      <a:pt x="0" y="23"/>
                      <a:pt x="0" y="23"/>
                      <a:pt x="0" y="23"/>
                    </a:cubicBezTo>
                    <a:cubicBezTo>
                      <a:pt x="4" y="16"/>
                      <a:pt x="8" y="7"/>
                      <a:pt x="1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1" name="Freeform 350"/>
              <p:cNvSpPr>
                <a:spLocks/>
              </p:cNvSpPr>
              <p:nvPr/>
            </p:nvSpPr>
            <p:spPr bwMode="auto">
              <a:xfrm>
                <a:off x="3506788" y="2289175"/>
                <a:ext cx="7938" cy="11113"/>
              </a:xfrm>
              <a:custGeom>
                <a:avLst/>
                <a:gdLst/>
                <a:ahLst/>
                <a:cxnLst>
                  <a:cxn ang="0">
                    <a:pos x="2" y="3"/>
                  </a:cxn>
                  <a:cxn ang="0">
                    <a:pos x="0" y="0"/>
                  </a:cxn>
                  <a:cxn ang="0">
                    <a:pos x="2" y="3"/>
                  </a:cxn>
                </a:cxnLst>
                <a:rect l="0" t="0" r="r" b="b"/>
                <a:pathLst>
                  <a:path w="2" h="3">
                    <a:moveTo>
                      <a:pt x="2" y="3"/>
                    </a:moveTo>
                    <a:cubicBezTo>
                      <a:pt x="1" y="2"/>
                      <a:pt x="0" y="1"/>
                      <a:pt x="0" y="0"/>
                    </a:cubicBezTo>
                    <a:cubicBezTo>
                      <a:pt x="0" y="1"/>
                      <a:pt x="1" y="2"/>
                      <a:pt x="2"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2" name="Freeform 351"/>
              <p:cNvSpPr>
                <a:spLocks/>
              </p:cNvSpPr>
              <p:nvPr/>
            </p:nvSpPr>
            <p:spPr bwMode="auto">
              <a:xfrm>
                <a:off x="3367088" y="2451100"/>
                <a:ext cx="211138" cy="38100"/>
              </a:xfrm>
              <a:custGeom>
                <a:avLst/>
                <a:gdLst/>
                <a:ahLst/>
                <a:cxnLst>
                  <a:cxn ang="0">
                    <a:pos x="56" y="0"/>
                  </a:cxn>
                  <a:cxn ang="0">
                    <a:pos x="56" y="0"/>
                  </a:cxn>
                  <a:cxn ang="0">
                    <a:pos x="44" y="2"/>
                  </a:cxn>
                  <a:cxn ang="0">
                    <a:pos x="25" y="3"/>
                  </a:cxn>
                  <a:cxn ang="0">
                    <a:pos x="22" y="4"/>
                  </a:cxn>
                  <a:cxn ang="0">
                    <a:pos x="18" y="4"/>
                  </a:cxn>
                  <a:cxn ang="0">
                    <a:pos x="1" y="9"/>
                  </a:cxn>
                  <a:cxn ang="0">
                    <a:pos x="1" y="10"/>
                  </a:cxn>
                  <a:cxn ang="0">
                    <a:pos x="1" y="10"/>
                  </a:cxn>
                  <a:cxn ang="0">
                    <a:pos x="56" y="0"/>
                  </a:cxn>
                </a:cxnLst>
                <a:rect l="0" t="0" r="r" b="b"/>
                <a:pathLst>
                  <a:path w="56" h="10">
                    <a:moveTo>
                      <a:pt x="56" y="0"/>
                    </a:moveTo>
                    <a:cubicBezTo>
                      <a:pt x="56" y="0"/>
                      <a:pt x="56" y="0"/>
                      <a:pt x="56" y="0"/>
                    </a:cubicBezTo>
                    <a:cubicBezTo>
                      <a:pt x="52" y="0"/>
                      <a:pt x="48" y="1"/>
                      <a:pt x="44" y="2"/>
                    </a:cubicBezTo>
                    <a:cubicBezTo>
                      <a:pt x="38" y="2"/>
                      <a:pt x="31" y="3"/>
                      <a:pt x="25" y="3"/>
                    </a:cubicBezTo>
                    <a:cubicBezTo>
                      <a:pt x="24" y="3"/>
                      <a:pt x="23" y="4"/>
                      <a:pt x="22" y="4"/>
                    </a:cubicBezTo>
                    <a:cubicBezTo>
                      <a:pt x="21" y="4"/>
                      <a:pt x="19" y="4"/>
                      <a:pt x="18" y="4"/>
                    </a:cubicBezTo>
                    <a:cubicBezTo>
                      <a:pt x="9" y="5"/>
                      <a:pt x="2" y="6"/>
                      <a:pt x="1" y="9"/>
                    </a:cubicBezTo>
                    <a:cubicBezTo>
                      <a:pt x="1" y="9"/>
                      <a:pt x="1" y="9"/>
                      <a:pt x="1" y="10"/>
                    </a:cubicBezTo>
                    <a:cubicBezTo>
                      <a:pt x="1" y="10"/>
                      <a:pt x="1" y="10"/>
                      <a:pt x="1" y="10"/>
                    </a:cubicBezTo>
                    <a:cubicBezTo>
                      <a:pt x="0" y="3"/>
                      <a:pt x="40" y="3"/>
                      <a:pt x="5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3" name="Freeform 352"/>
              <p:cNvSpPr>
                <a:spLocks/>
              </p:cNvSpPr>
              <p:nvPr/>
            </p:nvSpPr>
            <p:spPr bwMode="auto">
              <a:xfrm>
                <a:off x="3532188" y="2330450"/>
                <a:ext cx="41275" cy="57150"/>
              </a:xfrm>
              <a:custGeom>
                <a:avLst/>
                <a:gdLst/>
                <a:ahLst/>
                <a:cxnLst>
                  <a:cxn ang="0">
                    <a:pos x="11" y="15"/>
                  </a:cxn>
                  <a:cxn ang="0">
                    <a:pos x="0" y="0"/>
                  </a:cxn>
                  <a:cxn ang="0">
                    <a:pos x="4" y="5"/>
                  </a:cxn>
                  <a:cxn ang="0">
                    <a:pos x="11" y="15"/>
                  </a:cxn>
                </a:cxnLst>
                <a:rect l="0" t="0" r="r" b="b"/>
                <a:pathLst>
                  <a:path w="11" h="15">
                    <a:moveTo>
                      <a:pt x="11" y="15"/>
                    </a:moveTo>
                    <a:cubicBezTo>
                      <a:pt x="8" y="10"/>
                      <a:pt x="4" y="5"/>
                      <a:pt x="0" y="0"/>
                    </a:cubicBezTo>
                    <a:cubicBezTo>
                      <a:pt x="2" y="2"/>
                      <a:pt x="3" y="3"/>
                      <a:pt x="4" y="5"/>
                    </a:cubicBezTo>
                    <a:cubicBezTo>
                      <a:pt x="6" y="8"/>
                      <a:pt x="9" y="12"/>
                      <a:pt x="11" y="1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4" name="Freeform 353"/>
              <p:cNvSpPr>
                <a:spLocks/>
              </p:cNvSpPr>
              <p:nvPr/>
            </p:nvSpPr>
            <p:spPr bwMode="auto">
              <a:xfrm>
                <a:off x="3586163" y="2511425"/>
                <a:ext cx="14288" cy="49213"/>
              </a:xfrm>
              <a:custGeom>
                <a:avLst/>
                <a:gdLst/>
                <a:ahLst/>
                <a:cxnLst>
                  <a:cxn ang="0">
                    <a:pos x="4" y="0"/>
                  </a:cxn>
                  <a:cxn ang="0">
                    <a:pos x="4" y="0"/>
                  </a:cxn>
                  <a:cxn ang="0">
                    <a:pos x="0" y="12"/>
                  </a:cxn>
                  <a:cxn ang="0">
                    <a:pos x="0" y="13"/>
                  </a:cxn>
                  <a:cxn ang="0">
                    <a:pos x="4" y="0"/>
                  </a:cxn>
                </a:cxnLst>
                <a:rect l="0" t="0" r="r" b="b"/>
                <a:pathLst>
                  <a:path w="4" h="13">
                    <a:moveTo>
                      <a:pt x="4" y="0"/>
                    </a:moveTo>
                    <a:cubicBezTo>
                      <a:pt x="4" y="0"/>
                      <a:pt x="4" y="0"/>
                      <a:pt x="4" y="0"/>
                    </a:cubicBezTo>
                    <a:cubicBezTo>
                      <a:pt x="4" y="3"/>
                      <a:pt x="2" y="8"/>
                      <a:pt x="0" y="12"/>
                    </a:cubicBezTo>
                    <a:cubicBezTo>
                      <a:pt x="0" y="13"/>
                      <a:pt x="0" y="13"/>
                      <a:pt x="0" y="13"/>
                    </a:cubicBezTo>
                    <a:cubicBezTo>
                      <a:pt x="2" y="8"/>
                      <a:pt x="4" y="4"/>
                      <a:pt x="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5" name="Freeform 354"/>
              <p:cNvSpPr>
                <a:spLocks/>
              </p:cNvSpPr>
              <p:nvPr/>
            </p:nvSpPr>
            <p:spPr bwMode="auto">
              <a:xfrm>
                <a:off x="3668713" y="2214563"/>
                <a:ext cx="107950" cy="206375"/>
              </a:xfrm>
              <a:custGeom>
                <a:avLst/>
                <a:gdLst/>
                <a:ahLst/>
                <a:cxnLst>
                  <a:cxn ang="0">
                    <a:pos x="1" y="55"/>
                  </a:cxn>
                  <a:cxn ang="0">
                    <a:pos x="4" y="53"/>
                  </a:cxn>
                  <a:cxn ang="0">
                    <a:pos x="9" y="41"/>
                  </a:cxn>
                  <a:cxn ang="0">
                    <a:pos x="25" y="0"/>
                  </a:cxn>
                  <a:cxn ang="0">
                    <a:pos x="20" y="4"/>
                  </a:cxn>
                  <a:cxn ang="0">
                    <a:pos x="18" y="7"/>
                  </a:cxn>
                  <a:cxn ang="0">
                    <a:pos x="15" y="11"/>
                  </a:cxn>
                  <a:cxn ang="0">
                    <a:pos x="13" y="15"/>
                  </a:cxn>
                  <a:cxn ang="0">
                    <a:pos x="2" y="38"/>
                  </a:cxn>
                  <a:cxn ang="0">
                    <a:pos x="1" y="55"/>
                  </a:cxn>
                </a:cxnLst>
                <a:rect l="0" t="0" r="r" b="b"/>
                <a:pathLst>
                  <a:path w="29" h="55">
                    <a:moveTo>
                      <a:pt x="1" y="55"/>
                    </a:moveTo>
                    <a:cubicBezTo>
                      <a:pt x="2" y="54"/>
                      <a:pt x="3" y="54"/>
                      <a:pt x="4" y="53"/>
                    </a:cubicBezTo>
                    <a:cubicBezTo>
                      <a:pt x="5" y="50"/>
                      <a:pt x="7" y="46"/>
                      <a:pt x="9" y="41"/>
                    </a:cubicBezTo>
                    <a:cubicBezTo>
                      <a:pt x="17" y="25"/>
                      <a:pt x="29" y="3"/>
                      <a:pt x="25" y="0"/>
                    </a:cubicBezTo>
                    <a:cubicBezTo>
                      <a:pt x="23" y="0"/>
                      <a:pt x="22" y="1"/>
                      <a:pt x="20" y="4"/>
                    </a:cubicBezTo>
                    <a:cubicBezTo>
                      <a:pt x="19" y="5"/>
                      <a:pt x="18" y="6"/>
                      <a:pt x="18" y="7"/>
                    </a:cubicBezTo>
                    <a:cubicBezTo>
                      <a:pt x="17" y="8"/>
                      <a:pt x="16" y="10"/>
                      <a:pt x="15" y="11"/>
                    </a:cubicBezTo>
                    <a:cubicBezTo>
                      <a:pt x="15" y="12"/>
                      <a:pt x="14" y="14"/>
                      <a:pt x="13" y="15"/>
                    </a:cubicBezTo>
                    <a:cubicBezTo>
                      <a:pt x="10" y="22"/>
                      <a:pt x="6" y="31"/>
                      <a:pt x="2" y="38"/>
                    </a:cubicBezTo>
                    <a:cubicBezTo>
                      <a:pt x="1" y="45"/>
                      <a:pt x="0" y="52"/>
                      <a:pt x="1" y="5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6" name="Freeform 355"/>
              <p:cNvSpPr>
                <a:spLocks/>
              </p:cNvSpPr>
              <p:nvPr/>
            </p:nvSpPr>
            <p:spPr bwMode="auto">
              <a:xfrm>
                <a:off x="3514725" y="2508250"/>
                <a:ext cx="104775" cy="207963"/>
              </a:xfrm>
              <a:custGeom>
                <a:avLst/>
                <a:gdLst/>
                <a:ahLst/>
                <a:cxnLst>
                  <a:cxn ang="0">
                    <a:pos x="27" y="0"/>
                  </a:cxn>
                  <a:cxn ang="0">
                    <a:pos x="23" y="1"/>
                  </a:cxn>
                  <a:cxn ang="0">
                    <a:pos x="19" y="14"/>
                  </a:cxn>
                  <a:cxn ang="0">
                    <a:pos x="3" y="54"/>
                  </a:cxn>
                  <a:cxn ang="0">
                    <a:pos x="3" y="54"/>
                  </a:cxn>
                  <a:cxn ang="0">
                    <a:pos x="10" y="48"/>
                  </a:cxn>
                  <a:cxn ang="0">
                    <a:pos x="26" y="17"/>
                  </a:cxn>
                  <a:cxn ang="0">
                    <a:pos x="27" y="0"/>
                  </a:cxn>
                </a:cxnLst>
                <a:rect l="0" t="0" r="r" b="b"/>
                <a:pathLst>
                  <a:path w="28" h="55">
                    <a:moveTo>
                      <a:pt x="27" y="0"/>
                    </a:moveTo>
                    <a:cubicBezTo>
                      <a:pt x="26" y="0"/>
                      <a:pt x="25" y="1"/>
                      <a:pt x="23" y="1"/>
                    </a:cubicBezTo>
                    <a:cubicBezTo>
                      <a:pt x="23" y="5"/>
                      <a:pt x="21" y="9"/>
                      <a:pt x="19" y="14"/>
                    </a:cubicBezTo>
                    <a:cubicBezTo>
                      <a:pt x="11" y="29"/>
                      <a:pt x="0" y="50"/>
                      <a:pt x="3" y="54"/>
                    </a:cubicBezTo>
                    <a:cubicBezTo>
                      <a:pt x="3" y="54"/>
                      <a:pt x="3" y="54"/>
                      <a:pt x="3" y="54"/>
                    </a:cubicBezTo>
                    <a:cubicBezTo>
                      <a:pt x="5" y="55"/>
                      <a:pt x="7" y="52"/>
                      <a:pt x="10" y="48"/>
                    </a:cubicBezTo>
                    <a:cubicBezTo>
                      <a:pt x="15" y="40"/>
                      <a:pt x="21" y="27"/>
                      <a:pt x="26" y="17"/>
                    </a:cubicBezTo>
                    <a:cubicBezTo>
                      <a:pt x="27" y="9"/>
                      <a:pt x="28" y="3"/>
                      <a:pt x="27"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7" name="Freeform 356"/>
              <p:cNvSpPr>
                <a:spLocks/>
              </p:cNvSpPr>
              <p:nvPr/>
            </p:nvSpPr>
            <p:spPr bwMode="auto">
              <a:xfrm>
                <a:off x="3698875" y="2428875"/>
                <a:ext cx="222250" cy="49213"/>
              </a:xfrm>
              <a:custGeom>
                <a:avLst/>
                <a:gdLst/>
                <a:ahLst/>
                <a:cxnLst>
                  <a:cxn ang="0">
                    <a:pos x="0" y="11"/>
                  </a:cxn>
                  <a:cxn ang="0">
                    <a:pos x="3" y="13"/>
                  </a:cxn>
                  <a:cxn ang="0">
                    <a:pos x="15" y="11"/>
                  </a:cxn>
                  <a:cxn ang="0">
                    <a:pos x="58" y="3"/>
                  </a:cxn>
                  <a:cxn ang="0">
                    <a:pos x="55" y="1"/>
                  </a:cxn>
                  <a:cxn ang="0">
                    <a:pos x="14" y="3"/>
                  </a:cxn>
                  <a:cxn ang="0">
                    <a:pos x="0" y="11"/>
                  </a:cxn>
                </a:cxnLst>
                <a:rect l="0" t="0" r="r" b="b"/>
                <a:pathLst>
                  <a:path w="59" h="13">
                    <a:moveTo>
                      <a:pt x="0" y="11"/>
                    </a:moveTo>
                    <a:cubicBezTo>
                      <a:pt x="1" y="11"/>
                      <a:pt x="2" y="12"/>
                      <a:pt x="3" y="13"/>
                    </a:cubicBezTo>
                    <a:cubicBezTo>
                      <a:pt x="6" y="12"/>
                      <a:pt x="10" y="12"/>
                      <a:pt x="15" y="11"/>
                    </a:cubicBezTo>
                    <a:cubicBezTo>
                      <a:pt x="33" y="9"/>
                      <a:pt x="59" y="8"/>
                      <a:pt x="58" y="3"/>
                    </a:cubicBezTo>
                    <a:cubicBezTo>
                      <a:pt x="58" y="2"/>
                      <a:pt x="57" y="2"/>
                      <a:pt x="55" y="1"/>
                    </a:cubicBezTo>
                    <a:cubicBezTo>
                      <a:pt x="48" y="0"/>
                      <a:pt x="29" y="2"/>
                      <a:pt x="14" y="3"/>
                    </a:cubicBezTo>
                    <a:cubicBezTo>
                      <a:pt x="8" y="6"/>
                      <a:pt x="2" y="8"/>
                      <a:pt x="0" y="1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8" name="Freeform 357"/>
              <p:cNvSpPr>
                <a:spLocks/>
              </p:cNvSpPr>
              <p:nvPr/>
            </p:nvSpPr>
            <p:spPr bwMode="auto">
              <a:xfrm>
                <a:off x="3479800" y="2233613"/>
                <a:ext cx="139700" cy="180975"/>
              </a:xfrm>
              <a:custGeom>
                <a:avLst/>
                <a:gdLst/>
                <a:ahLst/>
                <a:cxnLst>
                  <a:cxn ang="0">
                    <a:pos x="25" y="41"/>
                  </a:cxn>
                  <a:cxn ang="0">
                    <a:pos x="36" y="48"/>
                  </a:cxn>
                  <a:cxn ang="0">
                    <a:pos x="37" y="44"/>
                  </a:cxn>
                  <a:cxn ang="0">
                    <a:pos x="31" y="37"/>
                  </a:cxn>
                  <a:cxn ang="0">
                    <a:pos x="26" y="30"/>
                  </a:cxn>
                  <a:cxn ang="0">
                    <a:pos x="5" y="1"/>
                  </a:cxn>
                  <a:cxn ang="0">
                    <a:pos x="1" y="1"/>
                  </a:cxn>
                  <a:cxn ang="0">
                    <a:pos x="1" y="4"/>
                  </a:cxn>
                  <a:cxn ang="0">
                    <a:pos x="1" y="5"/>
                  </a:cxn>
                  <a:cxn ang="0">
                    <a:pos x="2" y="7"/>
                  </a:cxn>
                  <a:cxn ang="0">
                    <a:pos x="4" y="11"/>
                  </a:cxn>
                  <a:cxn ang="0">
                    <a:pos x="7" y="15"/>
                  </a:cxn>
                  <a:cxn ang="0">
                    <a:pos x="9" y="18"/>
                  </a:cxn>
                  <a:cxn ang="0">
                    <a:pos x="14" y="26"/>
                  </a:cxn>
                  <a:cxn ang="0">
                    <a:pos x="25" y="41"/>
                  </a:cxn>
                </a:cxnLst>
                <a:rect l="0" t="0" r="r" b="b"/>
                <a:pathLst>
                  <a:path w="37" h="48">
                    <a:moveTo>
                      <a:pt x="25" y="41"/>
                    </a:moveTo>
                    <a:cubicBezTo>
                      <a:pt x="29" y="45"/>
                      <a:pt x="33" y="48"/>
                      <a:pt x="36" y="48"/>
                    </a:cubicBezTo>
                    <a:cubicBezTo>
                      <a:pt x="36" y="47"/>
                      <a:pt x="37" y="46"/>
                      <a:pt x="37" y="44"/>
                    </a:cubicBezTo>
                    <a:cubicBezTo>
                      <a:pt x="35" y="42"/>
                      <a:pt x="33" y="40"/>
                      <a:pt x="31" y="37"/>
                    </a:cubicBezTo>
                    <a:cubicBezTo>
                      <a:pt x="29" y="35"/>
                      <a:pt x="28" y="32"/>
                      <a:pt x="26" y="30"/>
                    </a:cubicBezTo>
                    <a:cubicBezTo>
                      <a:pt x="18" y="19"/>
                      <a:pt x="10" y="5"/>
                      <a:pt x="5" y="1"/>
                    </a:cubicBezTo>
                    <a:cubicBezTo>
                      <a:pt x="3" y="1"/>
                      <a:pt x="2" y="0"/>
                      <a:pt x="1" y="1"/>
                    </a:cubicBezTo>
                    <a:cubicBezTo>
                      <a:pt x="1" y="1"/>
                      <a:pt x="0" y="2"/>
                      <a:pt x="1" y="4"/>
                    </a:cubicBezTo>
                    <a:cubicBezTo>
                      <a:pt x="1" y="4"/>
                      <a:pt x="1" y="5"/>
                      <a:pt x="1" y="5"/>
                    </a:cubicBezTo>
                    <a:cubicBezTo>
                      <a:pt x="1" y="6"/>
                      <a:pt x="2" y="6"/>
                      <a:pt x="2" y="7"/>
                    </a:cubicBezTo>
                    <a:cubicBezTo>
                      <a:pt x="3" y="8"/>
                      <a:pt x="3" y="10"/>
                      <a:pt x="4" y="11"/>
                    </a:cubicBezTo>
                    <a:cubicBezTo>
                      <a:pt x="5" y="12"/>
                      <a:pt x="6" y="14"/>
                      <a:pt x="7" y="15"/>
                    </a:cubicBezTo>
                    <a:cubicBezTo>
                      <a:pt x="7" y="16"/>
                      <a:pt x="8" y="17"/>
                      <a:pt x="9" y="18"/>
                    </a:cubicBezTo>
                    <a:cubicBezTo>
                      <a:pt x="10" y="21"/>
                      <a:pt x="12" y="23"/>
                      <a:pt x="14" y="26"/>
                    </a:cubicBezTo>
                    <a:cubicBezTo>
                      <a:pt x="18" y="31"/>
                      <a:pt x="22" y="36"/>
                      <a:pt x="25" y="4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9" name="Freeform 358"/>
              <p:cNvSpPr>
                <a:spLocks/>
              </p:cNvSpPr>
              <p:nvPr/>
            </p:nvSpPr>
            <p:spPr bwMode="auto">
              <a:xfrm>
                <a:off x="3367088" y="2451100"/>
                <a:ext cx="222250" cy="53975"/>
              </a:xfrm>
              <a:custGeom>
                <a:avLst/>
                <a:gdLst/>
                <a:ahLst/>
                <a:cxnLst>
                  <a:cxn ang="0">
                    <a:pos x="59" y="2"/>
                  </a:cxn>
                  <a:cxn ang="0">
                    <a:pos x="56" y="0"/>
                  </a:cxn>
                  <a:cxn ang="0">
                    <a:pos x="1" y="10"/>
                  </a:cxn>
                  <a:cxn ang="0">
                    <a:pos x="1" y="10"/>
                  </a:cxn>
                  <a:cxn ang="0">
                    <a:pos x="44" y="9"/>
                  </a:cxn>
                  <a:cxn ang="0">
                    <a:pos x="59" y="2"/>
                  </a:cxn>
                </a:cxnLst>
                <a:rect l="0" t="0" r="r" b="b"/>
                <a:pathLst>
                  <a:path w="59" h="14">
                    <a:moveTo>
                      <a:pt x="59" y="2"/>
                    </a:moveTo>
                    <a:cubicBezTo>
                      <a:pt x="58" y="1"/>
                      <a:pt x="57" y="1"/>
                      <a:pt x="56" y="0"/>
                    </a:cubicBezTo>
                    <a:cubicBezTo>
                      <a:pt x="40" y="3"/>
                      <a:pt x="0" y="3"/>
                      <a:pt x="1" y="10"/>
                    </a:cubicBezTo>
                    <a:cubicBezTo>
                      <a:pt x="1" y="10"/>
                      <a:pt x="1" y="10"/>
                      <a:pt x="1" y="10"/>
                    </a:cubicBezTo>
                    <a:cubicBezTo>
                      <a:pt x="1" y="14"/>
                      <a:pt x="26" y="11"/>
                      <a:pt x="44" y="9"/>
                    </a:cubicBezTo>
                    <a:cubicBezTo>
                      <a:pt x="51" y="7"/>
                      <a:pt x="56" y="4"/>
                      <a:pt x="59"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0" name="Freeform 359"/>
              <p:cNvSpPr>
                <a:spLocks/>
              </p:cNvSpPr>
              <p:nvPr/>
            </p:nvSpPr>
            <p:spPr bwMode="auto">
              <a:xfrm>
                <a:off x="3668713" y="2511425"/>
                <a:ext cx="150813" cy="185738"/>
              </a:xfrm>
              <a:custGeom>
                <a:avLst/>
                <a:gdLst/>
                <a:ahLst/>
                <a:cxnLst>
                  <a:cxn ang="0">
                    <a:pos x="1" y="0"/>
                  </a:cxn>
                  <a:cxn ang="0">
                    <a:pos x="0" y="4"/>
                  </a:cxn>
                  <a:cxn ang="0">
                    <a:pos x="6" y="12"/>
                  </a:cxn>
                  <a:cxn ang="0">
                    <a:pos x="32" y="47"/>
                  </a:cxn>
                  <a:cxn ang="0">
                    <a:pos x="35" y="48"/>
                  </a:cxn>
                  <a:cxn ang="0">
                    <a:pos x="12" y="8"/>
                  </a:cxn>
                  <a:cxn ang="0">
                    <a:pos x="1" y="0"/>
                  </a:cxn>
                </a:cxnLst>
                <a:rect l="0" t="0" r="r" b="b"/>
                <a:pathLst>
                  <a:path w="40" h="49">
                    <a:moveTo>
                      <a:pt x="1" y="0"/>
                    </a:moveTo>
                    <a:cubicBezTo>
                      <a:pt x="0" y="1"/>
                      <a:pt x="0" y="3"/>
                      <a:pt x="0" y="4"/>
                    </a:cubicBezTo>
                    <a:cubicBezTo>
                      <a:pt x="2" y="6"/>
                      <a:pt x="4" y="9"/>
                      <a:pt x="6" y="12"/>
                    </a:cubicBezTo>
                    <a:cubicBezTo>
                      <a:pt x="15" y="24"/>
                      <a:pt x="26" y="43"/>
                      <a:pt x="32" y="47"/>
                    </a:cubicBezTo>
                    <a:cubicBezTo>
                      <a:pt x="33" y="48"/>
                      <a:pt x="35" y="49"/>
                      <a:pt x="35" y="48"/>
                    </a:cubicBezTo>
                    <a:cubicBezTo>
                      <a:pt x="40" y="45"/>
                      <a:pt x="22" y="23"/>
                      <a:pt x="12" y="8"/>
                    </a:cubicBezTo>
                    <a:cubicBezTo>
                      <a:pt x="7" y="4"/>
                      <a:pt x="3" y="1"/>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1" name="Freeform 360"/>
              <p:cNvSpPr>
                <a:spLocks/>
              </p:cNvSpPr>
              <p:nvPr/>
            </p:nvSpPr>
            <p:spPr bwMode="auto">
              <a:xfrm>
                <a:off x="3649663" y="2195513"/>
                <a:ext cx="41275" cy="142875"/>
              </a:xfrm>
              <a:custGeom>
                <a:avLst/>
                <a:gdLst/>
                <a:ahLst/>
                <a:cxnLst>
                  <a:cxn ang="0">
                    <a:pos x="11" y="0"/>
                  </a:cxn>
                  <a:cxn ang="0">
                    <a:pos x="0" y="38"/>
                  </a:cxn>
                  <a:cxn ang="0">
                    <a:pos x="11" y="0"/>
                  </a:cxn>
                </a:cxnLst>
                <a:rect l="0" t="0" r="r" b="b"/>
                <a:pathLst>
                  <a:path w="11" h="38">
                    <a:moveTo>
                      <a:pt x="11" y="0"/>
                    </a:moveTo>
                    <a:cubicBezTo>
                      <a:pt x="7" y="1"/>
                      <a:pt x="3" y="22"/>
                      <a:pt x="0" y="38"/>
                    </a:cubicBezTo>
                    <a:cubicBezTo>
                      <a:pt x="3" y="22"/>
                      <a:pt x="7" y="1"/>
                      <a:pt x="1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2" name="Freeform 361"/>
              <p:cNvSpPr>
                <a:spLocks/>
              </p:cNvSpPr>
              <p:nvPr/>
            </p:nvSpPr>
            <p:spPr bwMode="auto">
              <a:xfrm>
                <a:off x="3646488" y="2338388"/>
                <a:ext cx="3175" cy="15875"/>
              </a:xfrm>
              <a:custGeom>
                <a:avLst/>
                <a:gdLst/>
                <a:ahLst/>
                <a:cxnLst>
                  <a:cxn ang="0">
                    <a:pos x="1" y="0"/>
                  </a:cxn>
                  <a:cxn ang="0">
                    <a:pos x="0" y="4"/>
                  </a:cxn>
                  <a:cxn ang="0">
                    <a:pos x="0" y="4"/>
                  </a:cxn>
                  <a:cxn ang="0">
                    <a:pos x="1" y="0"/>
                  </a:cxn>
                </a:cxnLst>
                <a:rect l="0" t="0" r="r" b="b"/>
                <a:pathLst>
                  <a:path w="1" h="4">
                    <a:moveTo>
                      <a:pt x="1" y="0"/>
                    </a:moveTo>
                    <a:cubicBezTo>
                      <a:pt x="1" y="2"/>
                      <a:pt x="1" y="3"/>
                      <a:pt x="0" y="4"/>
                    </a:cubicBezTo>
                    <a:cubicBezTo>
                      <a:pt x="0" y="4"/>
                      <a:pt x="0" y="4"/>
                      <a:pt x="0" y="4"/>
                    </a:cubicBezTo>
                    <a:cubicBezTo>
                      <a:pt x="1" y="3"/>
                      <a:pt x="1" y="2"/>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3" name="Freeform 362"/>
              <p:cNvSpPr>
                <a:spLocks/>
              </p:cNvSpPr>
              <p:nvPr/>
            </p:nvSpPr>
            <p:spPr bwMode="auto">
              <a:xfrm>
                <a:off x="3540125" y="2395538"/>
                <a:ext cx="15875" cy="11113"/>
              </a:xfrm>
              <a:custGeom>
                <a:avLst/>
                <a:gdLst/>
                <a:ahLst/>
                <a:cxnLst>
                  <a:cxn ang="0">
                    <a:pos x="4" y="3"/>
                  </a:cxn>
                  <a:cxn ang="0">
                    <a:pos x="4" y="3"/>
                  </a:cxn>
                  <a:cxn ang="0">
                    <a:pos x="0" y="0"/>
                  </a:cxn>
                  <a:cxn ang="0">
                    <a:pos x="4" y="3"/>
                  </a:cxn>
                </a:cxnLst>
                <a:rect l="0" t="0" r="r" b="b"/>
                <a:pathLst>
                  <a:path w="4" h="3">
                    <a:moveTo>
                      <a:pt x="4" y="3"/>
                    </a:moveTo>
                    <a:cubicBezTo>
                      <a:pt x="4" y="3"/>
                      <a:pt x="4" y="3"/>
                      <a:pt x="4" y="3"/>
                    </a:cubicBezTo>
                    <a:cubicBezTo>
                      <a:pt x="2" y="2"/>
                      <a:pt x="1" y="1"/>
                      <a:pt x="0" y="0"/>
                    </a:cubicBezTo>
                    <a:cubicBezTo>
                      <a:pt x="1" y="1"/>
                      <a:pt x="2" y="2"/>
                      <a:pt x="4"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4" name="Freeform 363"/>
              <p:cNvSpPr>
                <a:spLocks/>
              </p:cNvSpPr>
              <p:nvPr/>
            </p:nvSpPr>
            <p:spPr bwMode="auto">
              <a:xfrm>
                <a:off x="3386138" y="2459038"/>
                <a:ext cx="203200" cy="90488"/>
              </a:xfrm>
              <a:custGeom>
                <a:avLst/>
                <a:gdLst/>
                <a:ahLst/>
                <a:cxnLst>
                  <a:cxn ang="0">
                    <a:pos x="54" y="0"/>
                  </a:cxn>
                  <a:cxn ang="0">
                    <a:pos x="54" y="0"/>
                  </a:cxn>
                  <a:cxn ang="0">
                    <a:pos x="39" y="7"/>
                  </a:cxn>
                  <a:cxn ang="0">
                    <a:pos x="1" y="23"/>
                  </a:cxn>
                  <a:cxn ang="0">
                    <a:pos x="0" y="24"/>
                  </a:cxn>
                  <a:cxn ang="0">
                    <a:pos x="54" y="0"/>
                  </a:cxn>
                </a:cxnLst>
                <a:rect l="0" t="0" r="r" b="b"/>
                <a:pathLst>
                  <a:path w="54" h="24">
                    <a:moveTo>
                      <a:pt x="54" y="0"/>
                    </a:moveTo>
                    <a:cubicBezTo>
                      <a:pt x="54" y="0"/>
                      <a:pt x="54" y="0"/>
                      <a:pt x="54" y="0"/>
                    </a:cubicBezTo>
                    <a:cubicBezTo>
                      <a:pt x="51" y="2"/>
                      <a:pt x="46" y="5"/>
                      <a:pt x="39" y="7"/>
                    </a:cubicBezTo>
                    <a:cubicBezTo>
                      <a:pt x="25" y="13"/>
                      <a:pt x="6" y="19"/>
                      <a:pt x="1" y="23"/>
                    </a:cubicBezTo>
                    <a:cubicBezTo>
                      <a:pt x="1" y="24"/>
                      <a:pt x="1" y="24"/>
                      <a:pt x="0" y="24"/>
                    </a:cubicBezTo>
                    <a:cubicBezTo>
                      <a:pt x="7" y="17"/>
                      <a:pt x="46" y="7"/>
                      <a:pt x="5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5" name="Freeform 364"/>
              <p:cNvSpPr>
                <a:spLocks/>
              </p:cNvSpPr>
              <p:nvPr/>
            </p:nvSpPr>
            <p:spPr bwMode="auto">
              <a:xfrm>
                <a:off x="3578225" y="2508250"/>
                <a:ext cx="44450" cy="219075"/>
              </a:xfrm>
              <a:custGeom>
                <a:avLst/>
                <a:gdLst/>
                <a:ahLst/>
                <a:cxnLst>
                  <a:cxn ang="0">
                    <a:pos x="10" y="0"/>
                  </a:cxn>
                  <a:cxn ang="0">
                    <a:pos x="10" y="0"/>
                  </a:cxn>
                  <a:cxn ang="0">
                    <a:pos x="9" y="17"/>
                  </a:cxn>
                  <a:cxn ang="0">
                    <a:pos x="3" y="58"/>
                  </a:cxn>
                  <a:cxn ang="0">
                    <a:pos x="10" y="0"/>
                  </a:cxn>
                </a:cxnLst>
                <a:rect l="0" t="0" r="r" b="b"/>
                <a:pathLst>
                  <a:path w="12" h="58">
                    <a:moveTo>
                      <a:pt x="10" y="0"/>
                    </a:moveTo>
                    <a:cubicBezTo>
                      <a:pt x="10" y="0"/>
                      <a:pt x="10" y="0"/>
                      <a:pt x="10" y="0"/>
                    </a:cubicBezTo>
                    <a:cubicBezTo>
                      <a:pt x="11" y="3"/>
                      <a:pt x="10" y="9"/>
                      <a:pt x="9" y="17"/>
                    </a:cubicBezTo>
                    <a:cubicBezTo>
                      <a:pt x="6" y="32"/>
                      <a:pt x="1" y="52"/>
                      <a:pt x="3" y="58"/>
                    </a:cubicBezTo>
                    <a:cubicBezTo>
                      <a:pt x="0" y="50"/>
                      <a:pt x="12" y="10"/>
                      <a:pt x="1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6" name="Freeform 365"/>
              <p:cNvSpPr>
                <a:spLocks/>
              </p:cNvSpPr>
              <p:nvPr/>
            </p:nvSpPr>
            <p:spPr bwMode="auto">
              <a:xfrm>
                <a:off x="3646488" y="2192338"/>
                <a:ext cx="63500" cy="228600"/>
              </a:xfrm>
              <a:custGeom>
                <a:avLst/>
                <a:gdLst/>
                <a:ahLst/>
                <a:cxnLst>
                  <a:cxn ang="0">
                    <a:pos x="5" y="61"/>
                  </a:cxn>
                  <a:cxn ang="0">
                    <a:pos x="7" y="61"/>
                  </a:cxn>
                  <a:cxn ang="0">
                    <a:pos x="8" y="44"/>
                  </a:cxn>
                  <a:cxn ang="0">
                    <a:pos x="8" y="44"/>
                  </a:cxn>
                  <a:cxn ang="0">
                    <a:pos x="13" y="1"/>
                  </a:cxn>
                  <a:cxn ang="0">
                    <a:pos x="12" y="1"/>
                  </a:cxn>
                  <a:cxn ang="0">
                    <a:pos x="1" y="39"/>
                  </a:cxn>
                  <a:cxn ang="0">
                    <a:pos x="0" y="43"/>
                  </a:cxn>
                  <a:cxn ang="0">
                    <a:pos x="5" y="61"/>
                  </a:cxn>
                </a:cxnLst>
                <a:rect l="0" t="0" r="r" b="b"/>
                <a:pathLst>
                  <a:path w="17" h="61">
                    <a:moveTo>
                      <a:pt x="5" y="61"/>
                    </a:moveTo>
                    <a:cubicBezTo>
                      <a:pt x="5" y="61"/>
                      <a:pt x="6" y="61"/>
                      <a:pt x="7" y="61"/>
                    </a:cubicBezTo>
                    <a:cubicBezTo>
                      <a:pt x="6" y="58"/>
                      <a:pt x="7" y="51"/>
                      <a:pt x="8" y="44"/>
                    </a:cubicBezTo>
                    <a:cubicBezTo>
                      <a:pt x="8" y="44"/>
                      <a:pt x="8" y="44"/>
                      <a:pt x="8" y="44"/>
                    </a:cubicBezTo>
                    <a:cubicBezTo>
                      <a:pt x="11" y="26"/>
                      <a:pt x="17" y="1"/>
                      <a:pt x="13" y="1"/>
                    </a:cubicBezTo>
                    <a:cubicBezTo>
                      <a:pt x="12" y="0"/>
                      <a:pt x="12" y="0"/>
                      <a:pt x="12" y="1"/>
                    </a:cubicBezTo>
                    <a:cubicBezTo>
                      <a:pt x="8" y="2"/>
                      <a:pt x="4" y="23"/>
                      <a:pt x="1" y="39"/>
                    </a:cubicBezTo>
                    <a:cubicBezTo>
                      <a:pt x="1" y="41"/>
                      <a:pt x="1" y="42"/>
                      <a:pt x="0" y="43"/>
                    </a:cubicBezTo>
                    <a:cubicBezTo>
                      <a:pt x="1" y="52"/>
                      <a:pt x="2" y="59"/>
                      <a:pt x="5" y="6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7" name="Freeform 366"/>
              <p:cNvSpPr>
                <a:spLocks/>
              </p:cNvSpPr>
              <p:nvPr/>
            </p:nvSpPr>
            <p:spPr bwMode="auto">
              <a:xfrm>
                <a:off x="3578225" y="2508250"/>
                <a:ext cx="60325" cy="225425"/>
              </a:xfrm>
              <a:custGeom>
                <a:avLst/>
                <a:gdLst/>
                <a:ahLst/>
                <a:cxnLst>
                  <a:cxn ang="0">
                    <a:pos x="12" y="0"/>
                  </a:cxn>
                  <a:cxn ang="0">
                    <a:pos x="10" y="0"/>
                  </a:cxn>
                  <a:cxn ang="0">
                    <a:pos x="3" y="58"/>
                  </a:cxn>
                  <a:cxn ang="0">
                    <a:pos x="4" y="60"/>
                  </a:cxn>
                  <a:cxn ang="0">
                    <a:pos x="6" y="60"/>
                  </a:cxn>
                  <a:cxn ang="0">
                    <a:pos x="16" y="18"/>
                  </a:cxn>
                  <a:cxn ang="0">
                    <a:pos x="12" y="0"/>
                  </a:cxn>
                </a:cxnLst>
                <a:rect l="0" t="0" r="r" b="b"/>
                <a:pathLst>
                  <a:path w="16" h="60">
                    <a:moveTo>
                      <a:pt x="12" y="0"/>
                    </a:moveTo>
                    <a:cubicBezTo>
                      <a:pt x="11" y="0"/>
                      <a:pt x="11" y="0"/>
                      <a:pt x="10" y="0"/>
                    </a:cubicBezTo>
                    <a:cubicBezTo>
                      <a:pt x="12" y="10"/>
                      <a:pt x="0" y="50"/>
                      <a:pt x="3" y="58"/>
                    </a:cubicBezTo>
                    <a:cubicBezTo>
                      <a:pt x="3" y="59"/>
                      <a:pt x="3" y="60"/>
                      <a:pt x="4" y="60"/>
                    </a:cubicBezTo>
                    <a:cubicBezTo>
                      <a:pt x="5" y="60"/>
                      <a:pt x="5" y="60"/>
                      <a:pt x="6" y="60"/>
                    </a:cubicBezTo>
                    <a:cubicBezTo>
                      <a:pt x="10" y="56"/>
                      <a:pt x="13" y="34"/>
                      <a:pt x="16" y="18"/>
                    </a:cubicBezTo>
                    <a:cubicBezTo>
                      <a:pt x="15" y="9"/>
                      <a:pt x="14" y="1"/>
                      <a:pt x="1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8" name="Freeform 367"/>
              <p:cNvSpPr>
                <a:spLocks/>
              </p:cNvSpPr>
              <p:nvPr/>
            </p:nvSpPr>
            <p:spPr bwMode="auto">
              <a:xfrm>
                <a:off x="3424238" y="2274888"/>
                <a:ext cx="192088" cy="153988"/>
              </a:xfrm>
              <a:custGeom>
                <a:avLst/>
                <a:gdLst/>
                <a:ahLst/>
                <a:cxnLst>
                  <a:cxn ang="0">
                    <a:pos x="35" y="35"/>
                  </a:cxn>
                  <a:cxn ang="0">
                    <a:pos x="50" y="39"/>
                  </a:cxn>
                  <a:cxn ang="0">
                    <a:pos x="51" y="37"/>
                  </a:cxn>
                  <a:cxn ang="0">
                    <a:pos x="40" y="30"/>
                  </a:cxn>
                  <a:cxn ang="0">
                    <a:pos x="40" y="30"/>
                  </a:cxn>
                  <a:cxn ang="0">
                    <a:pos x="26" y="18"/>
                  </a:cxn>
                  <a:cxn ang="0">
                    <a:pos x="2" y="3"/>
                  </a:cxn>
                  <a:cxn ang="0">
                    <a:pos x="10" y="14"/>
                  </a:cxn>
                  <a:cxn ang="0">
                    <a:pos x="31" y="32"/>
                  </a:cxn>
                  <a:cxn ang="0">
                    <a:pos x="35" y="35"/>
                  </a:cxn>
                </a:cxnLst>
                <a:rect l="0" t="0" r="r" b="b"/>
                <a:pathLst>
                  <a:path w="51" h="41">
                    <a:moveTo>
                      <a:pt x="35" y="35"/>
                    </a:moveTo>
                    <a:cubicBezTo>
                      <a:pt x="42" y="39"/>
                      <a:pt x="48" y="41"/>
                      <a:pt x="50" y="39"/>
                    </a:cubicBezTo>
                    <a:cubicBezTo>
                      <a:pt x="50" y="39"/>
                      <a:pt x="51" y="38"/>
                      <a:pt x="51" y="37"/>
                    </a:cubicBezTo>
                    <a:cubicBezTo>
                      <a:pt x="48" y="37"/>
                      <a:pt x="44" y="34"/>
                      <a:pt x="40" y="30"/>
                    </a:cubicBezTo>
                    <a:cubicBezTo>
                      <a:pt x="40" y="30"/>
                      <a:pt x="40" y="30"/>
                      <a:pt x="40" y="30"/>
                    </a:cubicBezTo>
                    <a:cubicBezTo>
                      <a:pt x="35" y="26"/>
                      <a:pt x="30" y="22"/>
                      <a:pt x="26" y="18"/>
                    </a:cubicBezTo>
                    <a:cubicBezTo>
                      <a:pt x="15" y="8"/>
                      <a:pt x="5" y="0"/>
                      <a:pt x="2" y="3"/>
                    </a:cubicBezTo>
                    <a:cubicBezTo>
                      <a:pt x="0" y="5"/>
                      <a:pt x="4" y="9"/>
                      <a:pt x="10" y="14"/>
                    </a:cubicBezTo>
                    <a:cubicBezTo>
                      <a:pt x="16" y="20"/>
                      <a:pt x="24" y="26"/>
                      <a:pt x="31" y="32"/>
                    </a:cubicBezTo>
                    <a:cubicBezTo>
                      <a:pt x="32" y="33"/>
                      <a:pt x="33" y="34"/>
                      <a:pt x="35"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9" name="Freeform 368"/>
              <p:cNvSpPr>
                <a:spLocks/>
              </p:cNvSpPr>
              <p:nvPr/>
            </p:nvSpPr>
            <p:spPr bwMode="auto">
              <a:xfrm>
                <a:off x="3382963" y="2459038"/>
                <a:ext cx="209550" cy="106363"/>
              </a:xfrm>
              <a:custGeom>
                <a:avLst/>
                <a:gdLst/>
                <a:ahLst/>
                <a:cxnLst>
                  <a:cxn ang="0">
                    <a:pos x="43" y="15"/>
                  </a:cxn>
                  <a:cxn ang="0">
                    <a:pos x="56" y="2"/>
                  </a:cxn>
                  <a:cxn ang="0">
                    <a:pos x="55" y="0"/>
                  </a:cxn>
                  <a:cxn ang="0">
                    <a:pos x="1" y="24"/>
                  </a:cxn>
                  <a:cxn ang="0">
                    <a:pos x="1" y="26"/>
                  </a:cxn>
                  <a:cxn ang="0">
                    <a:pos x="9" y="27"/>
                  </a:cxn>
                  <a:cxn ang="0">
                    <a:pos x="43" y="15"/>
                  </a:cxn>
                </a:cxnLst>
                <a:rect l="0" t="0" r="r" b="b"/>
                <a:pathLst>
                  <a:path w="56" h="28">
                    <a:moveTo>
                      <a:pt x="43" y="15"/>
                    </a:moveTo>
                    <a:cubicBezTo>
                      <a:pt x="50" y="9"/>
                      <a:pt x="56" y="4"/>
                      <a:pt x="56" y="2"/>
                    </a:cubicBezTo>
                    <a:cubicBezTo>
                      <a:pt x="55" y="1"/>
                      <a:pt x="55" y="1"/>
                      <a:pt x="55" y="0"/>
                    </a:cubicBezTo>
                    <a:cubicBezTo>
                      <a:pt x="47" y="7"/>
                      <a:pt x="8" y="17"/>
                      <a:pt x="1" y="24"/>
                    </a:cubicBezTo>
                    <a:cubicBezTo>
                      <a:pt x="1" y="25"/>
                      <a:pt x="0" y="26"/>
                      <a:pt x="1" y="26"/>
                    </a:cubicBezTo>
                    <a:cubicBezTo>
                      <a:pt x="1" y="28"/>
                      <a:pt x="4" y="28"/>
                      <a:pt x="9" y="27"/>
                    </a:cubicBezTo>
                    <a:cubicBezTo>
                      <a:pt x="17" y="24"/>
                      <a:pt x="31" y="19"/>
                      <a:pt x="43" y="1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0" name="Freeform 369"/>
              <p:cNvSpPr>
                <a:spLocks/>
              </p:cNvSpPr>
              <p:nvPr/>
            </p:nvSpPr>
            <p:spPr bwMode="auto">
              <a:xfrm>
                <a:off x="3694113" y="2354263"/>
                <a:ext cx="214313" cy="115888"/>
              </a:xfrm>
              <a:custGeom>
                <a:avLst/>
                <a:gdLst/>
                <a:ahLst/>
                <a:cxnLst>
                  <a:cxn ang="0">
                    <a:pos x="0" y="29"/>
                  </a:cxn>
                  <a:cxn ang="0">
                    <a:pos x="1" y="31"/>
                  </a:cxn>
                  <a:cxn ang="0">
                    <a:pos x="15" y="23"/>
                  </a:cxn>
                  <a:cxn ang="0">
                    <a:pos x="15" y="23"/>
                  </a:cxn>
                  <a:cxn ang="0">
                    <a:pos x="55" y="5"/>
                  </a:cxn>
                  <a:cxn ang="0">
                    <a:pos x="13" y="16"/>
                  </a:cxn>
                  <a:cxn ang="0">
                    <a:pos x="0" y="29"/>
                  </a:cxn>
                </a:cxnLst>
                <a:rect l="0" t="0" r="r" b="b"/>
                <a:pathLst>
                  <a:path w="57" h="31">
                    <a:moveTo>
                      <a:pt x="0" y="29"/>
                    </a:moveTo>
                    <a:cubicBezTo>
                      <a:pt x="0" y="29"/>
                      <a:pt x="1" y="30"/>
                      <a:pt x="1" y="31"/>
                    </a:cubicBezTo>
                    <a:cubicBezTo>
                      <a:pt x="3" y="28"/>
                      <a:pt x="9" y="26"/>
                      <a:pt x="15" y="23"/>
                    </a:cubicBezTo>
                    <a:cubicBezTo>
                      <a:pt x="15" y="23"/>
                      <a:pt x="15" y="23"/>
                      <a:pt x="15" y="23"/>
                    </a:cubicBezTo>
                    <a:cubicBezTo>
                      <a:pt x="32" y="17"/>
                      <a:pt x="57" y="9"/>
                      <a:pt x="55" y="5"/>
                    </a:cubicBezTo>
                    <a:cubicBezTo>
                      <a:pt x="53" y="0"/>
                      <a:pt x="30" y="10"/>
                      <a:pt x="13" y="16"/>
                    </a:cubicBezTo>
                    <a:cubicBezTo>
                      <a:pt x="5" y="22"/>
                      <a:pt x="0" y="26"/>
                      <a:pt x="0" y="2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1" name="Freeform 370"/>
              <p:cNvSpPr>
                <a:spLocks/>
              </p:cNvSpPr>
              <p:nvPr/>
            </p:nvSpPr>
            <p:spPr bwMode="auto">
              <a:xfrm>
                <a:off x="3671888" y="2500313"/>
                <a:ext cx="195263" cy="147638"/>
              </a:xfrm>
              <a:custGeom>
                <a:avLst/>
                <a:gdLst/>
                <a:ahLst/>
                <a:cxnLst>
                  <a:cxn ang="0">
                    <a:pos x="1" y="1"/>
                  </a:cxn>
                  <a:cxn ang="0">
                    <a:pos x="0" y="3"/>
                  </a:cxn>
                  <a:cxn ang="0">
                    <a:pos x="11" y="11"/>
                  </a:cxn>
                  <a:cxn ang="0">
                    <a:pos x="46" y="38"/>
                  </a:cxn>
                  <a:cxn ang="0">
                    <a:pos x="49" y="38"/>
                  </a:cxn>
                  <a:cxn ang="0">
                    <a:pos x="16" y="5"/>
                  </a:cxn>
                  <a:cxn ang="0">
                    <a:pos x="1" y="1"/>
                  </a:cxn>
                </a:cxnLst>
                <a:rect l="0" t="0" r="r" b="b"/>
                <a:pathLst>
                  <a:path w="52" h="39">
                    <a:moveTo>
                      <a:pt x="1" y="1"/>
                    </a:moveTo>
                    <a:cubicBezTo>
                      <a:pt x="0" y="2"/>
                      <a:pt x="0" y="2"/>
                      <a:pt x="0" y="3"/>
                    </a:cubicBezTo>
                    <a:cubicBezTo>
                      <a:pt x="2" y="4"/>
                      <a:pt x="6" y="7"/>
                      <a:pt x="11" y="11"/>
                    </a:cubicBezTo>
                    <a:cubicBezTo>
                      <a:pt x="23" y="21"/>
                      <a:pt x="40" y="37"/>
                      <a:pt x="46" y="38"/>
                    </a:cubicBezTo>
                    <a:cubicBezTo>
                      <a:pt x="47" y="39"/>
                      <a:pt x="48" y="39"/>
                      <a:pt x="49" y="38"/>
                    </a:cubicBezTo>
                    <a:cubicBezTo>
                      <a:pt x="52" y="34"/>
                      <a:pt x="30" y="17"/>
                      <a:pt x="16" y="5"/>
                    </a:cubicBezTo>
                    <a:cubicBezTo>
                      <a:pt x="8" y="2"/>
                      <a:pt x="3" y="0"/>
                      <a:pt x="1"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2" name="Freeform 371"/>
              <p:cNvSpPr>
                <a:spLocks/>
              </p:cNvSpPr>
              <p:nvPr/>
            </p:nvSpPr>
            <p:spPr bwMode="auto">
              <a:xfrm>
                <a:off x="3389313" y="2187575"/>
                <a:ext cx="512763" cy="550863"/>
              </a:xfrm>
              <a:custGeom>
                <a:avLst/>
                <a:gdLst/>
                <a:ahLst/>
                <a:cxnLst>
                  <a:cxn ang="0">
                    <a:pos x="39" y="64"/>
                  </a:cxn>
                  <a:cxn ang="0">
                    <a:pos x="50" y="70"/>
                  </a:cxn>
                  <a:cxn ang="0">
                    <a:pos x="50" y="70"/>
                  </a:cxn>
                  <a:cxn ang="0">
                    <a:pos x="53" y="72"/>
                  </a:cxn>
                  <a:cxn ang="0">
                    <a:pos x="53" y="72"/>
                  </a:cxn>
                  <a:cxn ang="0">
                    <a:pos x="54" y="74"/>
                  </a:cxn>
                  <a:cxn ang="0">
                    <a:pos x="41" y="87"/>
                  </a:cxn>
                  <a:cxn ang="0">
                    <a:pos x="25" y="98"/>
                  </a:cxn>
                  <a:cxn ang="0">
                    <a:pos x="7" y="115"/>
                  </a:cxn>
                  <a:cxn ang="0">
                    <a:pos x="44" y="94"/>
                  </a:cxn>
                  <a:cxn ang="0">
                    <a:pos x="47" y="92"/>
                  </a:cxn>
                  <a:cxn ang="0">
                    <a:pos x="47" y="92"/>
                  </a:cxn>
                  <a:cxn ang="0">
                    <a:pos x="56" y="86"/>
                  </a:cxn>
                  <a:cxn ang="0">
                    <a:pos x="56" y="86"/>
                  </a:cxn>
                  <a:cxn ang="0">
                    <a:pos x="60" y="85"/>
                  </a:cxn>
                  <a:cxn ang="0">
                    <a:pos x="60" y="85"/>
                  </a:cxn>
                  <a:cxn ang="0">
                    <a:pos x="62" y="85"/>
                  </a:cxn>
                  <a:cxn ang="0">
                    <a:pos x="66" y="103"/>
                  </a:cxn>
                  <a:cxn ang="0">
                    <a:pos x="73" y="146"/>
                  </a:cxn>
                  <a:cxn ang="0">
                    <a:pos x="74" y="103"/>
                  </a:cxn>
                  <a:cxn ang="0">
                    <a:pos x="74" y="90"/>
                  </a:cxn>
                  <a:cxn ang="0">
                    <a:pos x="75" y="86"/>
                  </a:cxn>
                  <a:cxn ang="0">
                    <a:pos x="76" y="84"/>
                  </a:cxn>
                  <a:cxn ang="0">
                    <a:pos x="91" y="88"/>
                  </a:cxn>
                  <a:cxn ang="0">
                    <a:pos x="134" y="105"/>
                  </a:cxn>
                  <a:cxn ang="0">
                    <a:pos x="96" y="83"/>
                  </a:cxn>
                  <a:cxn ang="0">
                    <a:pos x="85" y="77"/>
                  </a:cxn>
                  <a:cxn ang="0">
                    <a:pos x="82" y="75"/>
                  </a:cxn>
                  <a:cxn ang="0">
                    <a:pos x="81" y="73"/>
                  </a:cxn>
                  <a:cxn ang="0">
                    <a:pos x="94" y="60"/>
                  </a:cxn>
                  <a:cxn ang="0">
                    <a:pos x="127" y="32"/>
                  </a:cxn>
                  <a:cxn ang="0">
                    <a:pos x="87" y="55"/>
                  </a:cxn>
                  <a:cxn ang="0">
                    <a:pos x="78" y="60"/>
                  </a:cxn>
                  <a:cxn ang="0">
                    <a:pos x="75" y="62"/>
                  </a:cxn>
                  <a:cxn ang="0">
                    <a:pos x="73" y="62"/>
                  </a:cxn>
                  <a:cxn ang="0">
                    <a:pos x="68" y="44"/>
                  </a:cxn>
                  <a:cxn ang="0">
                    <a:pos x="68" y="44"/>
                  </a:cxn>
                  <a:cxn ang="0">
                    <a:pos x="61" y="1"/>
                  </a:cxn>
                  <a:cxn ang="0">
                    <a:pos x="61" y="44"/>
                  </a:cxn>
                  <a:cxn ang="0">
                    <a:pos x="61" y="56"/>
                  </a:cxn>
                  <a:cxn ang="0">
                    <a:pos x="60" y="60"/>
                  </a:cxn>
                  <a:cxn ang="0">
                    <a:pos x="59" y="62"/>
                  </a:cxn>
                  <a:cxn ang="0">
                    <a:pos x="44" y="58"/>
                  </a:cxn>
                  <a:cxn ang="0">
                    <a:pos x="44" y="58"/>
                  </a:cxn>
                  <a:cxn ang="0">
                    <a:pos x="6" y="41"/>
                  </a:cxn>
                  <a:cxn ang="0">
                    <a:pos x="1" y="42"/>
                  </a:cxn>
                  <a:cxn ang="0">
                    <a:pos x="4" y="47"/>
                  </a:cxn>
                  <a:cxn ang="0">
                    <a:pos x="39" y="64"/>
                  </a:cxn>
                </a:cxnLst>
                <a:rect l="0" t="0" r="r" b="b"/>
                <a:pathLst>
                  <a:path w="136" h="146">
                    <a:moveTo>
                      <a:pt x="39" y="64"/>
                    </a:moveTo>
                    <a:cubicBezTo>
                      <a:pt x="43" y="66"/>
                      <a:pt x="47" y="68"/>
                      <a:pt x="50" y="70"/>
                    </a:cubicBezTo>
                    <a:cubicBezTo>
                      <a:pt x="50" y="70"/>
                      <a:pt x="50" y="70"/>
                      <a:pt x="50" y="70"/>
                    </a:cubicBezTo>
                    <a:cubicBezTo>
                      <a:pt x="51" y="71"/>
                      <a:pt x="52" y="71"/>
                      <a:pt x="53" y="72"/>
                    </a:cubicBezTo>
                    <a:cubicBezTo>
                      <a:pt x="53" y="72"/>
                      <a:pt x="53" y="72"/>
                      <a:pt x="53" y="72"/>
                    </a:cubicBezTo>
                    <a:cubicBezTo>
                      <a:pt x="53" y="73"/>
                      <a:pt x="53" y="73"/>
                      <a:pt x="54" y="74"/>
                    </a:cubicBezTo>
                    <a:cubicBezTo>
                      <a:pt x="54" y="76"/>
                      <a:pt x="48" y="81"/>
                      <a:pt x="41" y="87"/>
                    </a:cubicBezTo>
                    <a:cubicBezTo>
                      <a:pt x="36" y="90"/>
                      <a:pt x="30" y="94"/>
                      <a:pt x="25" y="98"/>
                    </a:cubicBezTo>
                    <a:cubicBezTo>
                      <a:pt x="15" y="105"/>
                      <a:pt x="5" y="112"/>
                      <a:pt x="7" y="115"/>
                    </a:cubicBezTo>
                    <a:cubicBezTo>
                      <a:pt x="10" y="119"/>
                      <a:pt x="29" y="104"/>
                      <a:pt x="44" y="94"/>
                    </a:cubicBezTo>
                    <a:cubicBezTo>
                      <a:pt x="45" y="93"/>
                      <a:pt x="46" y="92"/>
                      <a:pt x="47" y="92"/>
                    </a:cubicBezTo>
                    <a:cubicBezTo>
                      <a:pt x="47" y="92"/>
                      <a:pt x="47" y="92"/>
                      <a:pt x="47" y="92"/>
                    </a:cubicBezTo>
                    <a:cubicBezTo>
                      <a:pt x="51" y="89"/>
                      <a:pt x="54" y="87"/>
                      <a:pt x="56" y="86"/>
                    </a:cubicBezTo>
                    <a:cubicBezTo>
                      <a:pt x="56" y="86"/>
                      <a:pt x="56" y="86"/>
                      <a:pt x="56" y="86"/>
                    </a:cubicBezTo>
                    <a:cubicBezTo>
                      <a:pt x="58" y="86"/>
                      <a:pt x="59" y="85"/>
                      <a:pt x="60" y="85"/>
                    </a:cubicBezTo>
                    <a:cubicBezTo>
                      <a:pt x="60" y="85"/>
                      <a:pt x="60" y="85"/>
                      <a:pt x="60" y="85"/>
                    </a:cubicBezTo>
                    <a:cubicBezTo>
                      <a:pt x="61" y="85"/>
                      <a:pt x="61" y="85"/>
                      <a:pt x="62" y="85"/>
                    </a:cubicBezTo>
                    <a:cubicBezTo>
                      <a:pt x="64" y="86"/>
                      <a:pt x="65" y="94"/>
                      <a:pt x="66" y="103"/>
                    </a:cubicBezTo>
                    <a:cubicBezTo>
                      <a:pt x="68" y="121"/>
                      <a:pt x="68" y="146"/>
                      <a:pt x="73" y="146"/>
                    </a:cubicBezTo>
                    <a:cubicBezTo>
                      <a:pt x="78" y="146"/>
                      <a:pt x="75" y="121"/>
                      <a:pt x="74" y="103"/>
                    </a:cubicBezTo>
                    <a:cubicBezTo>
                      <a:pt x="74" y="98"/>
                      <a:pt x="74" y="94"/>
                      <a:pt x="74" y="90"/>
                    </a:cubicBezTo>
                    <a:cubicBezTo>
                      <a:pt x="74" y="89"/>
                      <a:pt x="74" y="87"/>
                      <a:pt x="75" y="86"/>
                    </a:cubicBezTo>
                    <a:cubicBezTo>
                      <a:pt x="75" y="85"/>
                      <a:pt x="75" y="85"/>
                      <a:pt x="76" y="84"/>
                    </a:cubicBezTo>
                    <a:cubicBezTo>
                      <a:pt x="78" y="83"/>
                      <a:pt x="83" y="85"/>
                      <a:pt x="91" y="88"/>
                    </a:cubicBezTo>
                    <a:cubicBezTo>
                      <a:pt x="107" y="96"/>
                      <a:pt x="132" y="110"/>
                      <a:pt x="134" y="105"/>
                    </a:cubicBezTo>
                    <a:cubicBezTo>
                      <a:pt x="136" y="100"/>
                      <a:pt x="112" y="91"/>
                      <a:pt x="96" y="83"/>
                    </a:cubicBezTo>
                    <a:cubicBezTo>
                      <a:pt x="92" y="81"/>
                      <a:pt x="88" y="79"/>
                      <a:pt x="85" y="77"/>
                    </a:cubicBezTo>
                    <a:cubicBezTo>
                      <a:pt x="84" y="76"/>
                      <a:pt x="83" y="75"/>
                      <a:pt x="82" y="75"/>
                    </a:cubicBezTo>
                    <a:cubicBezTo>
                      <a:pt x="82" y="74"/>
                      <a:pt x="81" y="73"/>
                      <a:pt x="81" y="73"/>
                    </a:cubicBezTo>
                    <a:cubicBezTo>
                      <a:pt x="81" y="70"/>
                      <a:pt x="86" y="66"/>
                      <a:pt x="94" y="60"/>
                    </a:cubicBezTo>
                    <a:cubicBezTo>
                      <a:pt x="108" y="49"/>
                      <a:pt x="130" y="36"/>
                      <a:pt x="127" y="32"/>
                    </a:cubicBezTo>
                    <a:cubicBezTo>
                      <a:pt x="124" y="27"/>
                      <a:pt x="103" y="45"/>
                      <a:pt x="87" y="55"/>
                    </a:cubicBezTo>
                    <a:cubicBezTo>
                      <a:pt x="84" y="57"/>
                      <a:pt x="81" y="59"/>
                      <a:pt x="78" y="60"/>
                    </a:cubicBezTo>
                    <a:cubicBezTo>
                      <a:pt x="77" y="61"/>
                      <a:pt x="76" y="61"/>
                      <a:pt x="75" y="62"/>
                    </a:cubicBezTo>
                    <a:cubicBezTo>
                      <a:pt x="74" y="62"/>
                      <a:pt x="73" y="62"/>
                      <a:pt x="73" y="62"/>
                    </a:cubicBezTo>
                    <a:cubicBezTo>
                      <a:pt x="70" y="60"/>
                      <a:pt x="69" y="53"/>
                      <a:pt x="68" y="44"/>
                    </a:cubicBezTo>
                    <a:cubicBezTo>
                      <a:pt x="68" y="44"/>
                      <a:pt x="68" y="44"/>
                      <a:pt x="68" y="44"/>
                    </a:cubicBezTo>
                    <a:cubicBezTo>
                      <a:pt x="67" y="26"/>
                      <a:pt x="66" y="0"/>
                      <a:pt x="61" y="1"/>
                    </a:cubicBezTo>
                    <a:cubicBezTo>
                      <a:pt x="56" y="1"/>
                      <a:pt x="60" y="26"/>
                      <a:pt x="61" y="44"/>
                    </a:cubicBezTo>
                    <a:cubicBezTo>
                      <a:pt x="61" y="49"/>
                      <a:pt x="61" y="53"/>
                      <a:pt x="61" y="56"/>
                    </a:cubicBezTo>
                    <a:cubicBezTo>
                      <a:pt x="61" y="58"/>
                      <a:pt x="60" y="59"/>
                      <a:pt x="60" y="60"/>
                    </a:cubicBezTo>
                    <a:cubicBezTo>
                      <a:pt x="60" y="61"/>
                      <a:pt x="59" y="62"/>
                      <a:pt x="59" y="62"/>
                    </a:cubicBezTo>
                    <a:cubicBezTo>
                      <a:pt x="57" y="64"/>
                      <a:pt x="51" y="62"/>
                      <a:pt x="44" y="58"/>
                    </a:cubicBezTo>
                    <a:cubicBezTo>
                      <a:pt x="44" y="58"/>
                      <a:pt x="44" y="58"/>
                      <a:pt x="44" y="58"/>
                    </a:cubicBezTo>
                    <a:cubicBezTo>
                      <a:pt x="31" y="53"/>
                      <a:pt x="15" y="43"/>
                      <a:pt x="6" y="41"/>
                    </a:cubicBezTo>
                    <a:cubicBezTo>
                      <a:pt x="3" y="41"/>
                      <a:pt x="1" y="41"/>
                      <a:pt x="1" y="42"/>
                    </a:cubicBezTo>
                    <a:cubicBezTo>
                      <a:pt x="0" y="43"/>
                      <a:pt x="1" y="45"/>
                      <a:pt x="4" y="47"/>
                    </a:cubicBezTo>
                    <a:cubicBezTo>
                      <a:pt x="11" y="52"/>
                      <a:pt x="27" y="58"/>
                      <a:pt x="39" y="6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2" name="Group 281"/>
            <p:cNvGrpSpPr/>
            <p:nvPr/>
          </p:nvGrpSpPr>
          <p:grpSpPr>
            <a:xfrm rot="1639090">
              <a:off x="7439061" y="1694089"/>
              <a:ext cx="288406" cy="246228"/>
              <a:chOff x="6294438" y="1638300"/>
              <a:chExt cx="401638" cy="342900"/>
            </a:xfrm>
            <a:solidFill>
              <a:schemeClr val="accent1">
                <a:alpha val="20000"/>
              </a:schemeClr>
            </a:solidFill>
          </p:grpSpPr>
          <p:sp>
            <p:nvSpPr>
              <p:cNvPr id="32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323" name="Freeform 283"/>
            <p:cNvSpPr>
              <a:spLocks/>
            </p:cNvSpPr>
            <p:nvPr/>
          </p:nvSpPr>
          <p:spPr bwMode="auto">
            <a:xfrm rot="1639090">
              <a:off x="7420358" y="865033"/>
              <a:ext cx="181252" cy="490176"/>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4" name="Freeform 284"/>
            <p:cNvSpPr>
              <a:spLocks/>
            </p:cNvSpPr>
            <p:nvPr/>
          </p:nvSpPr>
          <p:spPr bwMode="auto">
            <a:xfrm rot="1639090">
              <a:off x="7642024" y="962290"/>
              <a:ext cx="173272" cy="493596"/>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3" name="Group 1724"/>
          <p:cNvGrpSpPr/>
          <p:nvPr/>
        </p:nvGrpSpPr>
        <p:grpSpPr>
          <a:xfrm>
            <a:off x="6009224" y="32003680"/>
            <a:ext cx="2485505" cy="5801421"/>
            <a:chOff x="1669229" y="5000575"/>
            <a:chExt cx="690418" cy="906472"/>
          </a:xfrm>
        </p:grpSpPr>
        <p:sp>
          <p:nvSpPr>
            <p:cNvPr id="1299" name="AutoShape 3"/>
            <p:cNvSpPr>
              <a:spLocks noChangeAspect="1" noChangeArrowheads="1" noTextEdit="1"/>
            </p:cNvSpPr>
            <p:nvPr/>
          </p:nvSpPr>
          <p:spPr bwMode="auto">
            <a:xfrm rot="4516355">
              <a:off x="1572569" y="5121113"/>
              <a:ext cx="898195" cy="6638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0" name="Freeform 1299"/>
            <p:cNvSpPr>
              <a:spLocks noEditPoints="1"/>
            </p:cNvSpPr>
            <p:nvPr/>
          </p:nvSpPr>
          <p:spPr bwMode="auto">
            <a:xfrm rot="4516355">
              <a:off x="1561202" y="5108602"/>
              <a:ext cx="906472" cy="690418"/>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3">
                <a:alpha val="7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4" name="Group 296"/>
            <p:cNvGrpSpPr/>
            <p:nvPr/>
          </p:nvGrpSpPr>
          <p:grpSpPr>
            <a:xfrm rot="4516355">
              <a:off x="1940620" y="5277944"/>
              <a:ext cx="225204" cy="228684"/>
              <a:chOff x="5902325" y="2266950"/>
              <a:chExt cx="820738" cy="833438"/>
            </a:xfrm>
            <a:solidFill>
              <a:schemeClr val="accent4"/>
            </a:solidFill>
          </p:grpSpPr>
          <p:sp>
            <p:nvSpPr>
              <p:cNvPr id="139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5" name="Group 291"/>
              <p:cNvGrpSpPr/>
              <p:nvPr/>
            </p:nvGrpSpPr>
            <p:grpSpPr>
              <a:xfrm>
                <a:off x="5902325" y="2266950"/>
                <a:ext cx="820738" cy="784225"/>
                <a:chOff x="4111625" y="2266950"/>
                <a:chExt cx="820738" cy="784225"/>
              </a:xfrm>
              <a:grpFill/>
            </p:grpSpPr>
            <p:sp>
              <p:nvSpPr>
                <p:cNvPr id="140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6" name="Group 281"/>
            <p:cNvGrpSpPr/>
            <p:nvPr/>
          </p:nvGrpSpPr>
          <p:grpSpPr>
            <a:xfrm rot="4516355">
              <a:off x="1913510" y="5522862"/>
              <a:ext cx="110206" cy="94089"/>
              <a:chOff x="6294438" y="1638300"/>
              <a:chExt cx="401638" cy="342900"/>
            </a:xfrm>
          </p:grpSpPr>
          <p:sp>
            <p:nvSpPr>
              <p:cNvPr id="131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313" name="Freeform 283"/>
            <p:cNvSpPr>
              <a:spLocks/>
            </p:cNvSpPr>
            <p:nvPr/>
          </p:nvSpPr>
          <p:spPr bwMode="auto">
            <a:xfrm rot="4516355">
              <a:off x="2116130" y="5274782"/>
              <a:ext cx="69260" cy="18730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4" name="Freeform 284"/>
            <p:cNvSpPr>
              <a:spLocks/>
            </p:cNvSpPr>
            <p:nvPr/>
          </p:nvSpPr>
          <p:spPr bwMode="auto">
            <a:xfrm rot="4516355">
              <a:off x="2145277" y="5361225"/>
              <a:ext cx="66210" cy="188613"/>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7" name="Group 1725"/>
          <p:cNvGrpSpPr/>
          <p:nvPr/>
        </p:nvGrpSpPr>
        <p:grpSpPr>
          <a:xfrm>
            <a:off x="4457270" y="38736983"/>
            <a:ext cx="2514136" cy="3398982"/>
            <a:chOff x="1238130" y="6052653"/>
            <a:chExt cx="698371" cy="531091"/>
          </a:xfrm>
        </p:grpSpPr>
        <p:sp>
          <p:nvSpPr>
            <p:cNvPr id="1019"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0" name="Freeform 1019"/>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8" name="Group 296"/>
            <p:cNvGrpSpPr/>
            <p:nvPr/>
          </p:nvGrpSpPr>
          <p:grpSpPr>
            <a:xfrm rot="2467258">
              <a:off x="1498277" y="6174330"/>
              <a:ext cx="173234" cy="175911"/>
              <a:chOff x="5902325" y="2266950"/>
              <a:chExt cx="820738" cy="833438"/>
            </a:xfrm>
            <a:solidFill>
              <a:schemeClr val="accent4"/>
            </a:solidFill>
          </p:grpSpPr>
          <p:sp>
            <p:nvSpPr>
              <p:cNvPr id="111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1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1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9" name="Group 291"/>
              <p:cNvGrpSpPr/>
              <p:nvPr/>
            </p:nvGrpSpPr>
            <p:grpSpPr>
              <a:xfrm>
                <a:off x="5902325" y="2266950"/>
                <a:ext cx="820738" cy="784225"/>
                <a:chOff x="4111625" y="2266950"/>
                <a:chExt cx="820738" cy="784225"/>
              </a:xfrm>
              <a:grpFill/>
            </p:grpSpPr>
            <p:sp>
              <p:nvSpPr>
                <p:cNvPr id="112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5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30" name="Group 289"/>
            <p:cNvGrpSpPr/>
            <p:nvPr/>
          </p:nvGrpSpPr>
          <p:grpSpPr>
            <a:xfrm rot="2467258">
              <a:off x="1574579" y="6074179"/>
              <a:ext cx="38200" cy="25465"/>
              <a:chOff x="3916363" y="1970088"/>
              <a:chExt cx="180975" cy="120650"/>
            </a:xfrm>
          </p:grpSpPr>
          <p:sp>
            <p:nvSpPr>
              <p:cNvPr id="1082" name="Freeform 1081"/>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3" name="Freeform 1082"/>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4" name="Freeform 1083"/>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5" name="Freeform 1084"/>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31" name="Group 281"/>
            <p:cNvGrpSpPr/>
            <p:nvPr/>
          </p:nvGrpSpPr>
          <p:grpSpPr>
            <a:xfrm rot="2467258">
              <a:off x="1565350" y="6375704"/>
              <a:ext cx="84774" cy="72376"/>
              <a:chOff x="6294438" y="1638300"/>
              <a:chExt cx="401638" cy="342900"/>
            </a:xfrm>
          </p:grpSpPr>
          <p:sp>
            <p:nvSpPr>
              <p:cNvPr id="103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033"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4"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539" name="Group 1726"/>
          <p:cNvGrpSpPr/>
          <p:nvPr/>
        </p:nvGrpSpPr>
        <p:grpSpPr>
          <a:xfrm>
            <a:off x="1855548" y="39238557"/>
            <a:ext cx="1529539" cy="3570106"/>
            <a:chOff x="515430" y="6131024"/>
            <a:chExt cx="424872" cy="557829"/>
          </a:xfrm>
        </p:grpSpPr>
        <p:sp>
          <p:nvSpPr>
            <p:cNvPr id="612"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14" name="Freeform 613"/>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1" name="Group 296"/>
            <p:cNvGrpSpPr/>
            <p:nvPr/>
          </p:nvGrpSpPr>
          <p:grpSpPr>
            <a:xfrm rot="3025731">
              <a:off x="664323" y="6295190"/>
              <a:ext cx="138587" cy="140729"/>
              <a:chOff x="5902325" y="2266950"/>
              <a:chExt cx="820738" cy="833438"/>
            </a:xfrm>
            <a:solidFill>
              <a:schemeClr val="accent4"/>
            </a:solidFill>
          </p:grpSpPr>
          <p:sp>
            <p:nvSpPr>
              <p:cNvPr id="97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2" name="Group 291"/>
              <p:cNvGrpSpPr/>
              <p:nvPr/>
            </p:nvGrpSpPr>
            <p:grpSpPr>
              <a:xfrm>
                <a:off x="5902325" y="2266950"/>
                <a:ext cx="820738" cy="784225"/>
                <a:chOff x="4111625" y="2266950"/>
                <a:chExt cx="820738" cy="784225"/>
              </a:xfrm>
              <a:grpFill/>
            </p:grpSpPr>
            <p:sp>
              <p:nvSpPr>
                <p:cNvPr id="98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573" name="Group 281"/>
            <p:cNvGrpSpPr/>
            <p:nvPr/>
          </p:nvGrpSpPr>
          <p:grpSpPr>
            <a:xfrm rot="3025731">
              <a:off x="698382" y="6457669"/>
              <a:ext cx="67819" cy="57901"/>
              <a:chOff x="6294438" y="1638300"/>
              <a:chExt cx="401638" cy="342900"/>
            </a:xfrm>
          </p:grpSpPr>
          <p:sp>
            <p:nvSpPr>
              <p:cNvPr id="89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893"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4"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574" name="Group 1578"/>
          <p:cNvGrpSpPr/>
          <p:nvPr/>
        </p:nvGrpSpPr>
        <p:grpSpPr>
          <a:xfrm>
            <a:off x="5310632" y="23560250"/>
            <a:ext cx="2008991" cy="2719181"/>
            <a:chOff x="1475175" y="3681289"/>
            <a:chExt cx="558053" cy="424872"/>
          </a:xfrm>
        </p:grpSpPr>
        <p:sp>
          <p:nvSpPr>
            <p:cNvPr id="1584" name="AutoShape 3"/>
            <p:cNvSpPr>
              <a:spLocks noChangeAspect="1" noChangeArrowheads="1" noTextEdit="1"/>
            </p:cNvSpPr>
            <p:nvPr/>
          </p:nvSpPr>
          <p:spPr bwMode="auto">
            <a:xfrm rot="1778703">
              <a:off x="1480492" y="3685952"/>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85" name="Freeform 1584"/>
            <p:cNvSpPr>
              <a:spLocks noEditPoints="1"/>
            </p:cNvSpPr>
            <p:nvPr/>
          </p:nvSpPr>
          <p:spPr bwMode="auto">
            <a:xfrm rot="1778703">
              <a:off x="1475175" y="3681289"/>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1">
                <a:alpha val="20000"/>
              </a:schemeClr>
            </a:solid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5" name="Group 296"/>
            <p:cNvGrpSpPr/>
            <p:nvPr/>
          </p:nvGrpSpPr>
          <p:grpSpPr>
            <a:xfrm rot="1778703">
              <a:off x="1674422" y="3779824"/>
              <a:ext cx="138587" cy="140729"/>
              <a:chOff x="5902325" y="2266950"/>
              <a:chExt cx="820738" cy="833438"/>
            </a:xfrm>
            <a:noFill/>
          </p:grpSpPr>
          <p:sp>
            <p:nvSpPr>
              <p:cNvPr id="168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6" name="Group 291"/>
              <p:cNvGrpSpPr/>
              <p:nvPr/>
            </p:nvGrpSpPr>
            <p:grpSpPr>
              <a:xfrm>
                <a:off x="5902325" y="2266950"/>
                <a:ext cx="820738" cy="784225"/>
                <a:chOff x="4111625" y="2266950"/>
                <a:chExt cx="820738" cy="784225"/>
              </a:xfrm>
              <a:grpFill/>
            </p:grpSpPr>
            <p:sp>
              <p:nvSpPr>
                <p:cNvPr id="168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1598" name="Freeform 283"/>
            <p:cNvSpPr>
              <a:spLocks/>
            </p:cNvSpPr>
            <p:nvPr/>
          </p:nvSpPr>
          <p:spPr bwMode="auto">
            <a:xfrm rot="1778703">
              <a:off x="1753889" y="3739386"/>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99" name="Freeform 284"/>
            <p:cNvSpPr>
              <a:spLocks/>
            </p:cNvSpPr>
            <p:nvPr/>
          </p:nvSpPr>
          <p:spPr bwMode="auto">
            <a:xfrm rot="1778703">
              <a:off x="1805027" y="3764315"/>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577" name="Group 1727"/>
          <p:cNvGrpSpPr>
            <a:grpSpLocks noChangeAspect="1"/>
          </p:cNvGrpSpPr>
          <p:nvPr/>
        </p:nvGrpSpPr>
        <p:grpSpPr>
          <a:xfrm>
            <a:off x="1152144" y="32186880"/>
            <a:ext cx="3752698" cy="5091379"/>
            <a:chOff x="1238130" y="6052653"/>
            <a:chExt cx="698371" cy="531091"/>
          </a:xfrm>
        </p:grpSpPr>
        <p:sp>
          <p:nvSpPr>
            <p:cNvPr id="1729"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0" name="Freeform 1729"/>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6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8" name="Group 296"/>
            <p:cNvGrpSpPr/>
            <p:nvPr/>
          </p:nvGrpSpPr>
          <p:grpSpPr>
            <a:xfrm rot="2467258">
              <a:off x="1498291" y="6174338"/>
              <a:ext cx="173236" cy="175910"/>
              <a:chOff x="5902325" y="2266950"/>
              <a:chExt cx="820738" cy="833438"/>
            </a:xfrm>
            <a:solidFill>
              <a:schemeClr val="accent4"/>
            </a:solidFill>
          </p:grpSpPr>
          <p:sp>
            <p:nvSpPr>
              <p:cNvPr id="1744"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5"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6"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9" name="Group 291"/>
              <p:cNvGrpSpPr/>
              <p:nvPr/>
            </p:nvGrpSpPr>
            <p:grpSpPr>
              <a:xfrm>
                <a:off x="5902325" y="2266950"/>
                <a:ext cx="820738" cy="784225"/>
                <a:chOff x="4111625" y="2266950"/>
                <a:chExt cx="820738" cy="784225"/>
              </a:xfrm>
              <a:grpFill/>
            </p:grpSpPr>
            <p:sp>
              <p:nvSpPr>
                <p:cNvPr id="1748"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9"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0"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1"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2"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3"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4"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5"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6"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7"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8"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9"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0"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1"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2"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3"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4"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5"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6"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7"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8"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9"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0"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1"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2"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3"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4"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5"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6"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7"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8"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580" name="Group 289"/>
            <p:cNvGrpSpPr/>
            <p:nvPr/>
          </p:nvGrpSpPr>
          <p:grpSpPr>
            <a:xfrm rot="2467258">
              <a:off x="1574607" y="6074181"/>
              <a:ext cx="38201" cy="25464"/>
              <a:chOff x="3916363" y="1970088"/>
              <a:chExt cx="180975" cy="120650"/>
            </a:xfrm>
          </p:grpSpPr>
          <p:sp>
            <p:nvSpPr>
              <p:cNvPr id="1740" name="Freeform 1739"/>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1" name="Freeform 1740"/>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2" name="Freeform 1741"/>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3" name="Freeform 1742"/>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581" name="Group 281"/>
            <p:cNvGrpSpPr/>
            <p:nvPr/>
          </p:nvGrpSpPr>
          <p:grpSpPr>
            <a:xfrm rot="2467258">
              <a:off x="1565335" y="6375697"/>
              <a:ext cx="84773" cy="72377"/>
              <a:chOff x="6294438" y="1638300"/>
              <a:chExt cx="401638" cy="342900"/>
            </a:xfrm>
          </p:grpSpPr>
          <p:sp>
            <p:nvSpPr>
              <p:cNvPr id="1736"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7"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8"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9"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734"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5"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Tree>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E36636D-D922-432D-A958-524484B5923D}" type="datetimeFigureOut">
              <a:rPr lang="en-MY" smtClean="0"/>
              <a:pPr/>
              <a:t>6/20/2008</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DF28FB93-0A08-4E7D-8E63-9EFA29F1E093}" type="slidenum">
              <a:rPr lang="en-MY" smtClean="0"/>
              <a:pPr/>
              <a:t>‹#›</a:t>
            </a:fld>
            <a:endParaRPr lang="en-MY"/>
          </a:p>
        </p:txBody>
      </p:sp>
    </p:spTree>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vines15.png"/>
          <p:cNvPicPr>
            <a:picLocks noChangeAspect="1"/>
          </p:cNvPicPr>
          <p:nvPr/>
        </p:nvPicPr>
        <p:blipFill>
          <a:blip r:embed="rId2" cstate="print"/>
          <a:srcRect l="27271" t="11030" r="45970" b="37244"/>
          <a:stretch>
            <a:fillRect/>
          </a:stretch>
        </p:blipFill>
        <p:spPr>
          <a:xfrm flipH="1">
            <a:off x="-2" y="18531840"/>
            <a:ext cx="8800852" cy="24871680"/>
          </a:xfrm>
          <a:prstGeom prst="rect">
            <a:avLst/>
          </a:prstGeom>
        </p:spPr>
      </p:pic>
      <p:sp>
        <p:nvSpPr>
          <p:cNvPr id="8" name="Rectangle 7"/>
          <p:cNvSpPr/>
          <p:nvPr/>
        </p:nvSpPr>
        <p:spPr>
          <a:xfrm>
            <a:off x="0" y="0"/>
            <a:ext cx="32918400" cy="438912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grpSp>
        <p:nvGrpSpPr>
          <p:cNvPr id="9" name="Group 8"/>
          <p:cNvGrpSpPr/>
          <p:nvPr/>
        </p:nvGrpSpPr>
        <p:grpSpPr>
          <a:xfrm>
            <a:off x="4378149" y="38501744"/>
            <a:ext cx="2514136" cy="3398982"/>
            <a:chOff x="1238130" y="6052653"/>
            <a:chExt cx="698371" cy="531091"/>
          </a:xfrm>
        </p:grpSpPr>
        <p:sp>
          <p:nvSpPr>
            <p:cNvPr id="10"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 name="Freeform 10"/>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2" name="Group 296"/>
            <p:cNvGrpSpPr/>
            <p:nvPr/>
          </p:nvGrpSpPr>
          <p:grpSpPr>
            <a:xfrm rot="2467258">
              <a:off x="1498294" y="6174338"/>
              <a:ext cx="173236" cy="175910"/>
              <a:chOff x="5902325" y="2266950"/>
              <a:chExt cx="820738" cy="833438"/>
            </a:xfrm>
            <a:solidFill>
              <a:schemeClr val="accent4"/>
            </a:solidFill>
          </p:grpSpPr>
          <p:sp>
            <p:nvSpPr>
              <p:cNvPr id="25"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3" name="Group 291"/>
              <p:cNvGrpSpPr/>
              <p:nvPr/>
            </p:nvGrpSpPr>
            <p:grpSpPr>
              <a:xfrm>
                <a:off x="5902325" y="2266950"/>
                <a:ext cx="820738" cy="784225"/>
                <a:chOff x="4111625" y="2266950"/>
                <a:chExt cx="820738" cy="784225"/>
              </a:xfrm>
              <a:grpFill/>
            </p:grpSpPr>
            <p:sp>
              <p:nvSpPr>
                <p:cNvPr id="29"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9"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4" name="Group 289"/>
            <p:cNvGrpSpPr/>
            <p:nvPr/>
          </p:nvGrpSpPr>
          <p:grpSpPr>
            <a:xfrm rot="2467258">
              <a:off x="1574607" y="6074181"/>
              <a:ext cx="38201" cy="25464"/>
              <a:chOff x="3916363" y="1970088"/>
              <a:chExt cx="180975" cy="120650"/>
            </a:xfrm>
          </p:grpSpPr>
          <p:sp>
            <p:nvSpPr>
              <p:cNvPr id="21" name="Freeform 20"/>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2" name="Freeform 21"/>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3" name="Freeform 22"/>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 name="Freeform 23"/>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8" name="Group 281"/>
            <p:cNvGrpSpPr/>
            <p:nvPr/>
          </p:nvGrpSpPr>
          <p:grpSpPr>
            <a:xfrm rot="2467258">
              <a:off x="1565335" y="6375697"/>
              <a:ext cx="84773" cy="72377"/>
              <a:chOff x="6294438" y="1638300"/>
              <a:chExt cx="401638" cy="342900"/>
            </a:xfrm>
          </p:grpSpPr>
          <p:sp>
            <p:nvSpPr>
              <p:cNvPr id="1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5"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60" name="Group 59"/>
          <p:cNvGrpSpPr/>
          <p:nvPr/>
        </p:nvGrpSpPr>
        <p:grpSpPr>
          <a:xfrm>
            <a:off x="1547165" y="39438089"/>
            <a:ext cx="1529539" cy="3570106"/>
            <a:chOff x="515430" y="6131024"/>
            <a:chExt cx="424872" cy="557829"/>
          </a:xfrm>
        </p:grpSpPr>
        <p:sp>
          <p:nvSpPr>
            <p:cNvPr id="61"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2" name="Freeform 61"/>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3" name="Group 296"/>
            <p:cNvGrpSpPr/>
            <p:nvPr/>
          </p:nvGrpSpPr>
          <p:grpSpPr>
            <a:xfrm rot="3025731">
              <a:off x="664340" y="6295202"/>
              <a:ext cx="138589" cy="140726"/>
              <a:chOff x="5902325" y="2266950"/>
              <a:chExt cx="820738" cy="833438"/>
            </a:xfrm>
            <a:solidFill>
              <a:schemeClr val="accent4"/>
            </a:solidFill>
          </p:grpSpPr>
          <p:sp>
            <p:nvSpPr>
              <p:cNvPr id="7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4" name="Group 291"/>
              <p:cNvGrpSpPr/>
              <p:nvPr/>
            </p:nvGrpSpPr>
            <p:grpSpPr>
              <a:xfrm>
                <a:off x="5902325" y="2266950"/>
                <a:ext cx="820738" cy="784225"/>
                <a:chOff x="4111625" y="2266950"/>
                <a:chExt cx="820738" cy="784225"/>
              </a:xfrm>
              <a:grpFill/>
            </p:grpSpPr>
            <p:sp>
              <p:nvSpPr>
                <p:cNvPr id="7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74" name="Group 281"/>
            <p:cNvGrpSpPr/>
            <p:nvPr/>
          </p:nvGrpSpPr>
          <p:grpSpPr>
            <a:xfrm rot="3025731">
              <a:off x="698372" y="6457657"/>
              <a:ext cx="67818" cy="57901"/>
              <a:chOff x="6294438" y="1638300"/>
              <a:chExt cx="401638" cy="342900"/>
            </a:xfrm>
          </p:grpSpPr>
          <p:sp>
            <p:nvSpPr>
              <p:cNvPr id="6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65"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6"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06" name="Group 105"/>
          <p:cNvGrpSpPr>
            <a:grpSpLocks noChangeAspect="1"/>
          </p:cNvGrpSpPr>
          <p:nvPr/>
        </p:nvGrpSpPr>
        <p:grpSpPr>
          <a:xfrm rot="21069806">
            <a:off x="1744675" y="32181408"/>
            <a:ext cx="3752698" cy="5091379"/>
            <a:chOff x="1238130" y="6052653"/>
            <a:chExt cx="698371" cy="531091"/>
          </a:xfrm>
        </p:grpSpPr>
        <p:sp>
          <p:nvSpPr>
            <p:cNvPr id="107"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 name="Freeform 107"/>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9" name="Group 296"/>
            <p:cNvGrpSpPr/>
            <p:nvPr/>
          </p:nvGrpSpPr>
          <p:grpSpPr>
            <a:xfrm rot="2467258">
              <a:off x="1498295" y="6174338"/>
              <a:ext cx="173236" cy="175910"/>
              <a:chOff x="5902325" y="2266950"/>
              <a:chExt cx="820738" cy="833438"/>
            </a:xfrm>
            <a:solidFill>
              <a:schemeClr val="accent4"/>
            </a:solidFill>
          </p:grpSpPr>
          <p:sp>
            <p:nvSpPr>
              <p:cNvPr id="12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10" name="Group 291"/>
              <p:cNvGrpSpPr/>
              <p:nvPr/>
            </p:nvGrpSpPr>
            <p:grpSpPr>
              <a:xfrm>
                <a:off x="5902325" y="2266950"/>
                <a:ext cx="820738" cy="784225"/>
                <a:chOff x="4111625" y="2266950"/>
                <a:chExt cx="820738" cy="784225"/>
              </a:xfrm>
              <a:grpFill/>
            </p:grpSpPr>
            <p:sp>
              <p:nvSpPr>
                <p:cNvPr id="12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11" name="Group 289"/>
            <p:cNvGrpSpPr/>
            <p:nvPr/>
          </p:nvGrpSpPr>
          <p:grpSpPr>
            <a:xfrm rot="2467258">
              <a:off x="1574607" y="6074181"/>
              <a:ext cx="38201" cy="25464"/>
              <a:chOff x="3916363" y="1970088"/>
              <a:chExt cx="180975" cy="120650"/>
            </a:xfrm>
          </p:grpSpPr>
          <p:sp>
            <p:nvSpPr>
              <p:cNvPr id="118" name="Freeform 117"/>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9" name="Freeform 118"/>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0" name="Freeform 119"/>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1" name="Freeform 120"/>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25" name="Group 281"/>
            <p:cNvGrpSpPr/>
            <p:nvPr/>
          </p:nvGrpSpPr>
          <p:grpSpPr>
            <a:xfrm rot="2467258">
              <a:off x="1565335" y="6375697"/>
              <a:ext cx="84773" cy="72377"/>
              <a:chOff x="6294438" y="1638300"/>
              <a:chExt cx="401638" cy="342900"/>
            </a:xfrm>
          </p:grpSpPr>
          <p:sp>
            <p:nvSpPr>
              <p:cNvPr id="114"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5"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6"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7"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12"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a:xfrm>
            <a:off x="3500442" y="10241283"/>
            <a:ext cx="25348882" cy="8717280"/>
          </a:xfrm>
        </p:spPr>
        <p:txBody>
          <a:bodyPr vert="horz" lIns="438912" tIns="219456" rIns="438912" bIns="219456" rtlCol="0" anchor="ctr">
            <a:normAutofit/>
          </a:bodyPr>
          <a:lstStyle>
            <a:lvl1pPr algn="r" defTabSz="4389120" rtl="0" eaLnBrk="1" latinLnBrk="0" hangingPunct="1">
              <a:spcBef>
                <a:spcPct val="0"/>
              </a:spcBef>
              <a:buNone/>
              <a:defRPr sz="23000" kern="1200" spc="960" baseline="0">
                <a:solidFill>
                  <a:schemeClr val="tx1">
                    <a:lumMod val="65000"/>
                    <a:lumOff val="35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8778246" y="19578326"/>
            <a:ext cx="20071076" cy="12608557"/>
          </a:xfrm>
        </p:spPr>
        <p:txBody>
          <a:bodyPr vert="horz" lIns="438912" tIns="219456" rIns="438912" bIns="219456" rtlCol="0">
            <a:normAutofit/>
          </a:bodyPr>
          <a:lstStyle>
            <a:lvl1pPr marL="0" indent="0" algn="r" defTabSz="4389120" rtl="0" eaLnBrk="1" latinLnBrk="0" hangingPunct="1">
              <a:lnSpc>
                <a:spcPct val="110000"/>
              </a:lnSpc>
              <a:spcBef>
                <a:spcPts val="4800"/>
              </a:spcBef>
              <a:buSzPct val="80000"/>
              <a:buFont typeface="Wingdings" pitchFamily="2" charset="2"/>
              <a:buNone/>
              <a:defRPr sz="8600" kern="1200" spc="480" baseline="0">
                <a:solidFill>
                  <a:schemeClr val="tx1">
                    <a:lumMod val="65000"/>
                    <a:lumOff val="35000"/>
                  </a:schemeClr>
                </a:solidFill>
                <a:effectLst>
                  <a:innerShdw blurRad="38100">
                    <a:schemeClr val="bg1"/>
                  </a:innerShdw>
                </a:effectLst>
                <a:latin typeface="+mn-lt"/>
                <a:ea typeface="+mn-ea"/>
                <a:cs typeface="+mn-cs"/>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36636D-D922-432D-A958-524484B5923D}" type="datetimeFigureOut">
              <a:rPr lang="en-MY" smtClean="0"/>
              <a:pPr/>
              <a:t>6/20/2008</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DF28FB93-0A08-4E7D-8E63-9EFA29F1E093}" type="slidenum">
              <a:rPr lang="en-MY" smtClean="0"/>
              <a:pPr/>
              <a:t>‹#›</a:t>
            </a:fld>
            <a:endParaRPr lang="en-MY"/>
          </a:p>
        </p:txBody>
      </p:sp>
    </p:spTree>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452360" y="13766803"/>
            <a:ext cx="9875520" cy="24871680"/>
          </a:xfrm>
        </p:spPr>
        <p:txBody>
          <a:bodyPr>
            <a:normAutofit/>
          </a:bodyPr>
          <a:lstStyle>
            <a:lvl1pPr>
              <a:defRPr sz="8600"/>
            </a:lvl1pPr>
            <a:lvl2pPr>
              <a:defRPr sz="8600"/>
            </a:lvl2pPr>
            <a:lvl3pPr>
              <a:defRPr sz="8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18928080" y="13766803"/>
            <a:ext cx="9875520" cy="24871680"/>
          </a:xfrm>
        </p:spPr>
        <p:txBody>
          <a:bodyPr>
            <a:normAutofit/>
          </a:bodyPr>
          <a:lstStyle>
            <a:lvl1pPr>
              <a:defRPr sz="8600"/>
            </a:lvl1pPr>
            <a:lvl2pPr>
              <a:defRPr sz="8600"/>
            </a:lvl2pPr>
            <a:lvl3pPr>
              <a:defRPr sz="8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49BAA94-C6A1-4A84-BE0B-B93B4D4695F1}" type="datetimeFigureOut">
              <a:rPr lang="en-MY" smtClean="0"/>
              <a:pPr/>
              <a:t>6/20/2008</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79822045-F852-432A-8439-4C4D1E71E8F1}" type="slidenum">
              <a:rPr lang="en-MY" smtClean="0"/>
              <a:pPr/>
              <a:t>‹#›</a:t>
            </a:fld>
            <a:endParaRPr lang="en-MY"/>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406640" y="13691501"/>
            <a:ext cx="9875520" cy="4094477"/>
          </a:xfrm>
        </p:spPr>
        <p:txBody>
          <a:bodyPr anchor="b"/>
          <a:lstStyle>
            <a:lvl1pPr marL="0" indent="0">
              <a:buNone/>
              <a:defRPr sz="11500" b="0"/>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7406640" y="18531840"/>
            <a:ext cx="9875520" cy="20106637"/>
          </a:xfrm>
        </p:spPr>
        <p:txBody>
          <a:bodyPr>
            <a:normAutofit/>
          </a:bodyPr>
          <a:lstStyle>
            <a:lvl1pPr>
              <a:defRPr sz="8600" b="0"/>
            </a:lvl1pPr>
            <a:lvl2pPr>
              <a:defRPr sz="8600" b="0"/>
            </a:lvl2pPr>
            <a:lvl3pPr>
              <a:defRPr sz="8600" b="0"/>
            </a:lvl3pPr>
            <a:lvl4pPr>
              <a:defRPr sz="8600" b="0"/>
            </a:lvl4pPr>
            <a:lvl5pPr>
              <a:defRPr sz="8600" b="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18928080" y="13691501"/>
            <a:ext cx="9875520" cy="4094477"/>
          </a:xfrm>
        </p:spPr>
        <p:txBody>
          <a:bodyPr anchor="b"/>
          <a:lstStyle>
            <a:lvl1pPr marL="0" indent="0">
              <a:buNone/>
              <a:defRPr sz="11500" b="0"/>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18928080" y="18531840"/>
            <a:ext cx="9875520" cy="20106637"/>
          </a:xfrm>
        </p:spPr>
        <p:txBody>
          <a:bodyPr>
            <a:normAutofit/>
          </a:bodyPr>
          <a:lstStyle>
            <a:lvl1pPr>
              <a:defRPr sz="8600" b="0"/>
            </a:lvl1pPr>
            <a:lvl2pPr>
              <a:defRPr sz="8600" b="0"/>
            </a:lvl2pPr>
            <a:lvl3pPr>
              <a:defRPr sz="8600" b="0"/>
            </a:lvl3pPr>
            <a:lvl4pPr>
              <a:defRPr sz="8600" b="0"/>
            </a:lvl4pPr>
            <a:lvl5pPr>
              <a:defRPr sz="8600" b="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E36636D-D922-432D-A958-524484B5923D}" type="datetimeFigureOut">
              <a:rPr lang="en-MY" smtClean="0"/>
              <a:pPr/>
              <a:t>6/20/2008</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DF28FB93-0A08-4E7D-8E63-9EFA29F1E093}" type="slidenum">
              <a:rPr lang="en-MY" smtClean="0"/>
              <a:pPr/>
              <a:t>‹#›</a:t>
            </a:fld>
            <a:endParaRPr lang="en-MY"/>
          </a:p>
        </p:txBody>
      </p:sp>
    </p:spTree>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pic>
        <p:nvPicPr>
          <p:cNvPr id="7" name="Picture 6" descr="vines15.png"/>
          <p:cNvPicPr>
            <a:picLocks noChangeAspect="1"/>
          </p:cNvPicPr>
          <p:nvPr/>
        </p:nvPicPr>
        <p:blipFill>
          <a:blip r:embed="rId2" cstate="print"/>
          <a:srcRect l="27271" t="11030" r="45970" b="37244"/>
          <a:stretch>
            <a:fillRect/>
          </a:stretch>
        </p:blipFill>
        <p:spPr>
          <a:xfrm flipH="1">
            <a:off x="-2" y="18531840"/>
            <a:ext cx="8800852" cy="24871680"/>
          </a:xfrm>
          <a:prstGeom prst="rect">
            <a:avLst/>
          </a:prstGeom>
        </p:spPr>
      </p:pic>
      <p:sp>
        <p:nvSpPr>
          <p:cNvPr id="8" name="Rectangle 7"/>
          <p:cNvSpPr/>
          <p:nvPr/>
        </p:nvSpPr>
        <p:spPr>
          <a:xfrm>
            <a:off x="0" y="0"/>
            <a:ext cx="32918400" cy="438912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grpSp>
        <p:nvGrpSpPr>
          <p:cNvPr id="6" name="Group 8"/>
          <p:cNvGrpSpPr/>
          <p:nvPr/>
        </p:nvGrpSpPr>
        <p:grpSpPr>
          <a:xfrm>
            <a:off x="4378149" y="38501744"/>
            <a:ext cx="2514136" cy="3398982"/>
            <a:chOff x="1238130" y="6052653"/>
            <a:chExt cx="698371" cy="531091"/>
          </a:xfrm>
        </p:grpSpPr>
        <p:sp>
          <p:nvSpPr>
            <p:cNvPr id="10"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 name="Freeform 10"/>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9" name="Group 296"/>
            <p:cNvGrpSpPr/>
            <p:nvPr/>
          </p:nvGrpSpPr>
          <p:grpSpPr>
            <a:xfrm rot="2467258">
              <a:off x="1498296" y="6174338"/>
              <a:ext cx="173236" cy="175910"/>
              <a:chOff x="5902325" y="2266950"/>
              <a:chExt cx="820738" cy="833438"/>
            </a:xfrm>
            <a:solidFill>
              <a:schemeClr val="accent4"/>
            </a:solidFill>
          </p:grpSpPr>
          <p:sp>
            <p:nvSpPr>
              <p:cNvPr id="25"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2" name="Group 291"/>
              <p:cNvGrpSpPr/>
              <p:nvPr/>
            </p:nvGrpSpPr>
            <p:grpSpPr>
              <a:xfrm>
                <a:off x="5902325" y="2266950"/>
                <a:ext cx="820738" cy="784225"/>
                <a:chOff x="4111625" y="2266950"/>
                <a:chExt cx="820738" cy="784225"/>
              </a:xfrm>
              <a:grpFill/>
            </p:grpSpPr>
            <p:sp>
              <p:nvSpPr>
                <p:cNvPr id="29"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9"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3" name="Group 289"/>
            <p:cNvGrpSpPr/>
            <p:nvPr/>
          </p:nvGrpSpPr>
          <p:grpSpPr>
            <a:xfrm rot="2467258">
              <a:off x="1574607" y="6074181"/>
              <a:ext cx="38201" cy="25464"/>
              <a:chOff x="3916363" y="1970088"/>
              <a:chExt cx="180975" cy="120650"/>
            </a:xfrm>
          </p:grpSpPr>
          <p:sp>
            <p:nvSpPr>
              <p:cNvPr id="21" name="Freeform 20"/>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2" name="Freeform 21"/>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3" name="Freeform 22"/>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 name="Freeform 23"/>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4" name="Group 281"/>
            <p:cNvGrpSpPr/>
            <p:nvPr/>
          </p:nvGrpSpPr>
          <p:grpSpPr>
            <a:xfrm rot="2467258">
              <a:off x="1565335" y="6375697"/>
              <a:ext cx="84773" cy="72377"/>
              <a:chOff x="6294438" y="1638300"/>
              <a:chExt cx="401638" cy="342900"/>
            </a:xfrm>
          </p:grpSpPr>
          <p:sp>
            <p:nvSpPr>
              <p:cNvPr id="1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5"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8" name="Group 59"/>
          <p:cNvGrpSpPr/>
          <p:nvPr/>
        </p:nvGrpSpPr>
        <p:grpSpPr>
          <a:xfrm>
            <a:off x="1547165" y="39438089"/>
            <a:ext cx="1529539" cy="3570106"/>
            <a:chOff x="515430" y="6131024"/>
            <a:chExt cx="424872" cy="557829"/>
          </a:xfrm>
        </p:grpSpPr>
        <p:sp>
          <p:nvSpPr>
            <p:cNvPr id="61"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2" name="Freeform 61"/>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0" name="Group 296"/>
            <p:cNvGrpSpPr/>
            <p:nvPr/>
          </p:nvGrpSpPr>
          <p:grpSpPr>
            <a:xfrm rot="3025731">
              <a:off x="664340" y="6295204"/>
              <a:ext cx="138589" cy="140726"/>
              <a:chOff x="5902325" y="2266950"/>
              <a:chExt cx="820738" cy="833438"/>
            </a:xfrm>
            <a:solidFill>
              <a:schemeClr val="accent4"/>
            </a:solidFill>
          </p:grpSpPr>
          <p:sp>
            <p:nvSpPr>
              <p:cNvPr id="7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3" name="Group 291"/>
              <p:cNvGrpSpPr/>
              <p:nvPr/>
            </p:nvGrpSpPr>
            <p:grpSpPr>
              <a:xfrm>
                <a:off x="5902325" y="2266950"/>
                <a:ext cx="820738" cy="784225"/>
                <a:chOff x="4111625" y="2266950"/>
                <a:chExt cx="820738" cy="784225"/>
              </a:xfrm>
              <a:grpFill/>
            </p:grpSpPr>
            <p:sp>
              <p:nvSpPr>
                <p:cNvPr id="7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64" name="Group 281"/>
            <p:cNvGrpSpPr/>
            <p:nvPr/>
          </p:nvGrpSpPr>
          <p:grpSpPr>
            <a:xfrm rot="3025731">
              <a:off x="698372" y="6457657"/>
              <a:ext cx="67818" cy="57901"/>
              <a:chOff x="6294438" y="1638300"/>
              <a:chExt cx="401638" cy="342900"/>
            </a:xfrm>
          </p:grpSpPr>
          <p:sp>
            <p:nvSpPr>
              <p:cNvPr id="6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65"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6"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74" name="Group 105"/>
          <p:cNvGrpSpPr>
            <a:grpSpLocks noChangeAspect="1"/>
          </p:cNvGrpSpPr>
          <p:nvPr/>
        </p:nvGrpSpPr>
        <p:grpSpPr>
          <a:xfrm rot="21069806">
            <a:off x="1744675" y="32181408"/>
            <a:ext cx="3752698" cy="5091379"/>
            <a:chOff x="1238130" y="6052653"/>
            <a:chExt cx="698371" cy="531091"/>
          </a:xfrm>
        </p:grpSpPr>
        <p:sp>
          <p:nvSpPr>
            <p:cNvPr id="107"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 name="Freeform 107"/>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6" name="Group 296"/>
            <p:cNvGrpSpPr/>
            <p:nvPr/>
          </p:nvGrpSpPr>
          <p:grpSpPr>
            <a:xfrm rot="2467258">
              <a:off x="1498297" y="6174338"/>
              <a:ext cx="173236" cy="175910"/>
              <a:chOff x="5902325" y="2266950"/>
              <a:chExt cx="820738" cy="833438"/>
            </a:xfrm>
            <a:solidFill>
              <a:schemeClr val="accent4"/>
            </a:solidFill>
          </p:grpSpPr>
          <p:sp>
            <p:nvSpPr>
              <p:cNvPr id="12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9" name="Group 291"/>
              <p:cNvGrpSpPr/>
              <p:nvPr/>
            </p:nvGrpSpPr>
            <p:grpSpPr>
              <a:xfrm>
                <a:off x="5902325" y="2266950"/>
                <a:ext cx="820738" cy="784225"/>
                <a:chOff x="4111625" y="2266950"/>
                <a:chExt cx="820738" cy="784225"/>
              </a:xfrm>
              <a:grpFill/>
            </p:grpSpPr>
            <p:sp>
              <p:nvSpPr>
                <p:cNvPr id="12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10" name="Group 289"/>
            <p:cNvGrpSpPr/>
            <p:nvPr/>
          </p:nvGrpSpPr>
          <p:grpSpPr>
            <a:xfrm rot="2467258">
              <a:off x="1574607" y="6074181"/>
              <a:ext cx="38201" cy="25464"/>
              <a:chOff x="3916363" y="1970088"/>
              <a:chExt cx="180975" cy="120650"/>
            </a:xfrm>
          </p:grpSpPr>
          <p:sp>
            <p:nvSpPr>
              <p:cNvPr id="118" name="Freeform 117"/>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9" name="Freeform 118"/>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0" name="Freeform 119"/>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1" name="Freeform 120"/>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11" name="Group 281"/>
            <p:cNvGrpSpPr/>
            <p:nvPr/>
          </p:nvGrpSpPr>
          <p:grpSpPr>
            <a:xfrm rot="2467258">
              <a:off x="1565335" y="6375697"/>
              <a:ext cx="84773" cy="72377"/>
              <a:chOff x="6294438" y="1638300"/>
              <a:chExt cx="401638" cy="342900"/>
            </a:xfrm>
          </p:grpSpPr>
          <p:sp>
            <p:nvSpPr>
              <p:cNvPr id="114"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5"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6"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7"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12"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E36636D-D922-432D-A958-524484B5923D}" type="datetimeFigureOut">
              <a:rPr lang="en-MY" smtClean="0"/>
              <a:pPr/>
              <a:t>6/20/2008</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DF28FB93-0A08-4E7D-8E63-9EFA29F1E093}" type="slidenum">
              <a:rPr lang="en-MY" smtClean="0"/>
              <a:pPr/>
              <a:t>‹#›</a:t>
            </a:fld>
            <a:endParaRPr lang="en-MY"/>
          </a:p>
        </p:txBody>
      </p:sp>
    </p:spTree>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5" name="Picture 4" descr="vines15.png"/>
          <p:cNvPicPr>
            <a:picLocks noChangeAspect="1"/>
          </p:cNvPicPr>
          <p:nvPr/>
        </p:nvPicPr>
        <p:blipFill>
          <a:blip r:embed="rId2" cstate="print"/>
          <a:srcRect l="27271" t="11030" r="45970" b="37244"/>
          <a:stretch>
            <a:fillRect/>
          </a:stretch>
        </p:blipFill>
        <p:spPr>
          <a:xfrm flipH="1">
            <a:off x="-2" y="18531840"/>
            <a:ext cx="8800852" cy="24871680"/>
          </a:xfrm>
          <a:prstGeom prst="rect">
            <a:avLst/>
          </a:prstGeom>
        </p:spPr>
      </p:pic>
      <p:sp>
        <p:nvSpPr>
          <p:cNvPr id="6" name="Rectangle 5"/>
          <p:cNvSpPr/>
          <p:nvPr/>
        </p:nvSpPr>
        <p:spPr>
          <a:xfrm>
            <a:off x="0" y="0"/>
            <a:ext cx="32918400" cy="438912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grpSp>
        <p:nvGrpSpPr>
          <p:cNvPr id="7" name="Group 6"/>
          <p:cNvGrpSpPr/>
          <p:nvPr/>
        </p:nvGrpSpPr>
        <p:grpSpPr>
          <a:xfrm>
            <a:off x="4378149" y="38501744"/>
            <a:ext cx="2514136" cy="3398982"/>
            <a:chOff x="1238130" y="6052653"/>
            <a:chExt cx="698371" cy="531091"/>
          </a:xfrm>
        </p:grpSpPr>
        <p:sp>
          <p:nvSpPr>
            <p:cNvPr id="8"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9" name="Freeform 8"/>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 name="Group 296"/>
            <p:cNvGrpSpPr/>
            <p:nvPr/>
          </p:nvGrpSpPr>
          <p:grpSpPr>
            <a:xfrm rot="2467258">
              <a:off x="1498296" y="6174338"/>
              <a:ext cx="173236" cy="175910"/>
              <a:chOff x="5902325" y="2266950"/>
              <a:chExt cx="820738" cy="833438"/>
            </a:xfrm>
            <a:solidFill>
              <a:schemeClr val="accent4"/>
            </a:solidFill>
          </p:grpSpPr>
          <p:sp>
            <p:nvSpPr>
              <p:cNvPr id="23"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1" name="Group 291"/>
              <p:cNvGrpSpPr/>
              <p:nvPr/>
            </p:nvGrpSpPr>
            <p:grpSpPr>
              <a:xfrm>
                <a:off x="5902325" y="2266950"/>
                <a:ext cx="820738" cy="784225"/>
                <a:chOff x="4111625" y="2266950"/>
                <a:chExt cx="820738" cy="784225"/>
              </a:xfrm>
              <a:grpFill/>
            </p:grpSpPr>
            <p:sp>
              <p:nvSpPr>
                <p:cNvPr id="27"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9"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2" name="Group 289"/>
            <p:cNvGrpSpPr/>
            <p:nvPr/>
          </p:nvGrpSpPr>
          <p:grpSpPr>
            <a:xfrm rot="2467258">
              <a:off x="1574607" y="6074181"/>
              <a:ext cx="38201" cy="25464"/>
              <a:chOff x="3916363" y="1970088"/>
              <a:chExt cx="180975" cy="120650"/>
            </a:xfrm>
          </p:grpSpPr>
          <p:sp>
            <p:nvSpPr>
              <p:cNvPr id="19" name="Freeform 18"/>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0" name="Freeform 19"/>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1" name="Freeform 20"/>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2" name="Freeform 21"/>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6" name="Group 281"/>
            <p:cNvGrpSpPr/>
            <p:nvPr/>
          </p:nvGrpSpPr>
          <p:grpSpPr>
            <a:xfrm rot="2467258">
              <a:off x="1565335" y="6375697"/>
              <a:ext cx="84773" cy="72377"/>
              <a:chOff x="6294438" y="1638300"/>
              <a:chExt cx="401638" cy="342900"/>
            </a:xfrm>
          </p:grpSpPr>
          <p:sp>
            <p:nvSpPr>
              <p:cNvPr id="1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3"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58" name="Group 57"/>
          <p:cNvGrpSpPr/>
          <p:nvPr/>
        </p:nvGrpSpPr>
        <p:grpSpPr>
          <a:xfrm>
            <a:off x="1547165" y="39438089"/>
            <a:ext cx="1529539" cy="3570106"/>
            <a:chOff x="515430" y="6131024"/>
            <a:chExt cx="424872" cy="557829"/>
          </a:xfrm>
        </p:grpSpPr>
        <p:sp>
          <p:nvSpPr>
            <p:cNvPr id="59"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0" name="Freeform 59"/>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1" name="Group 296"/>
            <p:cNvGrpSpPr/>
            <p:nvPr/>
          </p:nvGrpSpPr>
          <p:grpSpPr>
            <a:xfrm rot="3025731">
              <a:off x="664340" y="6295204"/>
              <a:ext cx="138589" cy="140726"/>
              <a:chOff x="5902325" y="2266950"/>
              <a:chExt cx="820738" cy="833438"/>
            </a:xfrm>
            <a:solidFill>
              <a:schemeClr val="accent4"/>
            </a:solidFill>
          </p:grpSpPr>
          <p:sp>
            <p:nvSpPr>
              <p:cNvPr id="69"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0"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1"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2" name="Group 291"/>
              <p:cNvGrpSpPr/>
              <p:nvPr/>
            </p:nvGrpSpPr>
            <p:grpSpPr>
              <a:xfrm>
                <a:off x="5902325" y="2266950"/>
                <a:ext cx="820738" cy="784225"/>
                <a:chOff x="4111625" y="2266950"/>
                <a:chExt cx="820738" cy="784225"/>
              </a:xfrm>
              <a:grpFill/>
            </p:grpSpPr>
            <p:sp>
              <p:nvSpPr>
                <p:cNvPr id="73"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4"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5"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6"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7"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8"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9"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0"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1"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2"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3"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4"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72" name="Group 281"/>
            <p:cNvGrpSpPr/>
            <p:nvPr/>
          </p:nvGrpSpPr>
          <p:grpSpPr>
            <a:xfrm rot="3025731">
              <a:off x="698372" y="6457657"/>
              <a:ext cx="67818" cy="57901"/>
              <a:chOff x="6294438" y="1638300"/>
              <a:chExt cx="401638" cy="342900"/>
            </a:xfrm>
          </p:grpSpPr>
          <p:sp>
            <p:nvSpPr>
              <p:cNvPr id="6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63"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4"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04" name="Group 103"/>
          <p:cNvGrpSpPr>
            <a:grpSpLocks noChangeAspect="1"/>
          </p:cNvGrpSpPr>
          <p:nvPr/>
        </p:nvGrpSpPr>
        <p:grpSpPr>
          <a:xfrm rot="21069806">
            <a:off x="1744675" y="32181408"/>
            <a:ext cx="3752698" cy="5091379"/>
            <a:chOff x="1238130" y="6052653"/>
            <a:chExt cx="698371" cy="531091"/>
          </a:xfrm>
        </p:grpSpPr>
        <p:sp>
          <p:nvSpPr>
            <p:cNvPr id="105"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6" name="Freeform 105"/>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7" name="Group 296"/>
            <p:cNvGrpSpPr/>
            <p:nvPr/>
          </p:nvGrpSpPr>
          <p:grpSpPr>
            <a:xfrm rot="2467258">
              <a:off x="1498297" y="6174338"/>
              <a:ext cx="173236" cy="175910"/>
              <a:chOff x="5902325" y="2266950"/>
              <a:chExt cx="820738" cy="833438"/>
            </a:xfrm>
            <a:solidFill>
              <a:schemeClr val="accent4"/>
            </a:solidFill>
          </p:grpSpPr>
          <p:sp>
            <p:nvSpPr>
              <p:cNvPr id="120"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1"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2"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8" name="Group 291"/>
              <p:cNvGrpSpPr/>
              <p:nvPr/>
            </p:nvGrpSpPr>
            <p:grpSpPr>
              <a:xfrm>
                <a:off x="5902325" y="2266950"/>
                <a:ext cx="820738" cy="784225"/>
                <a:chOff x="4111625" y="2266950"/>
                <a:chExt cx="820738" cy="784225"/>
              </a:xfrm>
              <a:grpFill/>
            </p:grpSpPr>
            <p:sp>
              <p:nvSpPr>
                <p:cNvPr id="124"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5"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6"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7"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8"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9"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2"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3"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4"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5"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6"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7"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8"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09" name="Group 289"/>
            <p:cNvGrpSpPr/>
            <p:nvPr/>
          </p:nvGrpSpPr>
          <p:grpSpPr>
            <a:xfrm rot="2467258">
              <a:off x="1574607" y="6074181"/>
              <a:ext cx="38201" cy="25464"/>
              <a:chOff x="3916363" y="1970088"/>
              <a:chExt cx="180975" cy="120650"/>
            </a:xfrm>
          </p:grpSpPr>
          <p:sp>
            <p:nvSpPr>
              <p:cNvPr id="116" name="Freeform 115"/>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7" name="Freeform 116"/>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8" name="Freeform 117"/>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9" name="Freeform 118"/>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23" name="Group 281"/>
            <p:cNvGrpSpPr/>
            <p:nvPr/>
          </p:nvGrpSpPr>
          <p:grpSpPr>
            <a:xfrm rot="2467258">
              <a:off x="1565335" y="6375697"/>
              <a:ext cx="84773" cy="72377"/>
              <a:chOff x="6294438" y="1638300"/>
              <a:chExt cx="401638" cy="342900"/>
            </a:xfrm>
          </p:grpSpPr>
          <p:sp>
            <p:nvSpPr>
              <p:cNvPr id="112"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5"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10"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1"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2" name="Date Placeholder 1"/>
          <p:cNvSpPr>
            <a:spLocks noGrp="1"/>
          </p:cNvSpPr>
          <p:nvPr>
            <p:ph type="dt" sz="half" idx="10"/>
          </p:nvPr>
        </p:nvSpPr>
        <p:spPr/>
        <p:txBody>
          <a:bodyPr/>
          <a:lstStyle/>
          <a:p>
            <a:fld id="{8E36636D-D922-432D-A958-524484B5923D}" type="datetimeFigureOut">
              <a:rPr lang="en-MY" smtClean="0"/>
              <a:pPr/>
              <a:t>6/20/2008</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DF28FB93-0A08-4E7D-8E63-9EFA29F1E093}" type="slidenum">
              <a:rPr lang="en-MY" smtClean="0"/>
              <a:pPr/>
              <a:t>‹#›</a:t>
            </a:fld>
            <a:endParaRPr lang="en-MY"/>
          </a:p>
        </p:txBody>
      </p:sp>
    </p:spTree>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2" y="1747520"/>
            <a:ext cx="10829927" cy="7437120"/>
          </a:xfrm>
        </p:spPr>
        <p:txBody>
          <a:bodyPr anchor="b"/>
          <a:lstStyle>
            <a:lvl1pPr algn="l">
              <a:defRPr sz="11500" b="0"/>
            </a:lvl1pPr>
          </a:lstStyle>
          <a:p>
            <a:r>
              <a:rPr lang="en-US" smtClean="0"/>
              <a:t>Click to edit Master title style</a:t>
            </a:r>
            <a:endParaRPr/>
          </a:p>
        </p:txBody>
      </p:sp>
      <p:sp>
        <p:nvSpPr>
          <p:cNvPr id="3" name="Content Placeholder 2"/>
          <p:cNvSpPr>
            <a:spLocks noGrp="1"/>
          </p:cNvSpPr>
          <p:nvPr>
            <p:ph idx="1"/>
          </p:nvPr>
        </p:nvSpPr>
        <p:spPr>
          <a:xfrm>
            <a:off x="13974185" y="11795763"/>
            <a:ext cx="13990320" cy="26334720"/>
          </a:xfrm>
        </p:spPr>
        <p:txBody>
          <a:bodyPr>
            <a:normAutofit/>
          </a:bodyPr>
          <a:lstStyle>
            <a:lvl1pPr>
              <a:defRPr sz="10600"/>
            </a:lvl1pPr>
            <a:lvl2pPr>
              <a:defRPr sz="9600"/>
            </a:lvl2pPr>
            <a:lvl3pPr>
              <a:defRPr sz="8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645922" y="11795763"/>
            <a:ext cx="10829927" cy="11704320"/>
          </a:xfrm>
        </p:spPr>
        <p:txBody>
          <a:bodyPr/>
          <a:lstStyle>
            <a:lvl1pPr marL="0" indent="0">
              <a:lnSpc>
                <a:spcPct val="125000"/>
              </a:lnSpc>
              <a:spcBef>
                <a:spcPts val="4800"/>
              </a:spcBef>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36636D-D922-432D-A958-524484B5923D}" type="datetimeFigureOut">
              <a:rPr lang="en-MY" smtClean="0"/>
              <a:pPr/>
              <a:t>6/20/2008</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DF28FB93-0A08-4E7D-8E63-9EFA29F1E093}" type="slidenum">
              <a:rPr lang="en-MY" smtClean="0"/>
              <a:pPr/>
              <a:t>‹#›</a:t>
            </a:fld>
            <a:endParaRPr lang="en-MY"/>
          </a:p>
        </p:txBody>
      </p:sp>
    </p:spTree>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0" y="1747520"/>
            <a:ext cx="10829923" cy="7437120"/>
          </a:xfrm>
        </p:spPr>
        <p:txBody>
          <a:bodyPr vert="horz" lIns="438912" tIns="219456" rIns="438912" bIns="219456" rtlCol="0" anchor="b">
            <a:noAutofit/>
          </a:bodyPr>
          <a:lstStyle>
            <a:lvl1pPr algn="l" defTabSz="4389120" rtl="0" eaLnBrk="1" latinLnBrk="0" hangingPunct="1">
              <a:spcBef>
                <a:spcPct val="0"/>
              </a:spcBef>
              <a:buNone/>
              <a:defRPr sz="11500" b="0" kern="1200" spc="960" baseline="0">
                <a:solidFill>
                  <a:schemeClr val="tx1">
                    <a:lumMod val="65000"/>
                    <a:lumOff val="35000"/>
                  </a:schemeClr>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13974185" y="11795760"/>
            <a:ext cx="14813280" cy="26842720"/>
          </a:xfrm>
          <a:prstGeom prst="ellipse">
            <a:avLst/>
          </a:prstGeom>
          <a:solidFill>
            <a:schemeClr val="bg1">
              <a:alpha val="5000"/>
            </a:schemeClr>
          </a:solidFill>
          <a:ln w="50800">
            <a:gradFill>
              <a:gsLst>
                <a:gs pos="0">
                  <a:schemeClr val="tx2">
                    <a:lumMod val="40000"/>
                    <a:lumOff val="60000"/>
                  </a:schemeClr>
                </a:gs>
                <a:gs pos="100000">
                  <a:schemeClr val="tx2">
                    <a:lumMod val="20000"/>
                    <a:lumOff val="80000"/>
                  </a:schemeClr>
                </a:gs>
              </a:gsLst>
              <a:lin ang="16800000" scaled="0"/>
            </a:gradFill>
          </a:ln>
          <a:effectLst/>
          <a:scene3d>
            <a:camera prst="orthographicFront"/>
            <a:lightRig rig="threePt" dir="t"/>
          </a:scene3d>
          <a:sp3d contourW="12700" prstMaterial="powder">
            <a:bevelT w="152400" h="50800" prst="softRound"/>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a:bodyPr>
          <a:lstStyle>
            <a:lvl1pPr marL="0" indent="0" algn="ctr" defTabSz="4389120" rtl="0" eaLnBrk="1" latinLnBrk="0" hangingPunct="1">
              <a:buNone/>
              <a:defRPr sz="9600">
                <a:solidFill>
                  <a:schemeClr val="tx1">
                    <a:lumMod val="50000"/>
                    <a:lumOff val="50000"/>
                  </a:schemeClr>
                </a:solidFill>
              </a:defRPr>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smtClean="0"/>
              <a:t>Click icon to add picture</a:t>
            </a:r>
            <a:endParaRPr/>
          </a:p>
        </p:txBody>
      </p:sp>
      <p:sp>
        <p:nvSpPr>
          <p:cNvPr id="4" name="Text Placeholder 3"/>
          <p:cNvSpPr>
            <a:spLocks noGrp="1"/>
          </p:cNvSpPr>
          <p:nvPr>
            <p:ph type="body" sz="half" idx="2"/>
          </p:nvPr>
        </p:nvSpPr>
        <p:spPr>
          <a:xfrm>
            <a:off x="1645920" y="11795757"/>
            <a:ext cx="10829923" cy="11704320"/>
          </a:xfrm>
        </p:spPr>
        <p:txBody>
          <a:bodyPr vert="horz" lIns="438912" tIns="219456" rIns="438912" bIns="219456" rtlCol="0">
            <a:normAutofit/>
          </a:bodyPr>
          <a:lstStyle>
            <a:lvl1pPr marL="0" indent="0">
              <a:lnSpc>
                <a:spcPct val="125000"/>
              </a:lnSpc>
              <a:spcBef>
                <a:spcPts val="4800"/>
              </a:spcBef>
              <a:buNone/>
              <a:defRPr sz="6700" kern="1200" spc="480" baseline="0">
                <a:solidFill>
                  <a:schemeClr val="tx1">
                    <a:lumMod val="65000"/>
                    <a:lumOff val="35000"/>
                  </a:schemeClr>
                </a:solidFill>
                <a:effectLst>
                  <a:innerShdw blurRad="50800">
                    <a:schemeClr val="bg1"/>
                  </a:innerShdw>
                </a:effectLst>
                <a:latin typeface="+mn-lt"/>
                <a:ea typeface="+mn-ea"/>
                <a:cs typeface="+mn-cs"/>
              </a:defRPr>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marL="0" lvl="0" indent="0" algn="l" defTabSz="4389120" rtl="0" eaLnBrk="1" latinLnBrk="0" hangingPunct="1">
              <a:spcBef>
                <a:spcPts val="7200"/>
              </a:spcBef>
              <a:buSzPct val="8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8E36636D-D922-432D-A958-524484B5923D}" type="datetimeFigureOut">
              <a:rPr lang="en-MY" smtClean="0"/>
              <a:pPr/>
              <a:t>6/20/2008</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DF28FB93-0A08-4E7D-8E63-9EFA29F1E093}" type="slidenum">
              <a:rPr lang="en-MY" smtClean="0"/>
              <a:pPr/>
              <a:t>‹#›</a:t>
            </a:fld>
            <a:endParaRPr lang="en-MY"/>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9033939"/>
            <a:ext cx="14813280" cy="10195099"/>
          </a:xfrm>
        </p:spPr>
        <p:txBody>
          <a:bodyPr/>
          <a:lstStyle>
            <a:lvl1pPr marL="1630330" indent="-1630330">
              <a:lnSpc>
                <a:spcPct val="90000"/>
              </a:lnSpc>
              <a:defRPr sz="13400"/>
            </a:lvl1pPr>
            <a:lvl2pPr marL="3228912" indent="-1560538">
              <a:lnSpc>
                <a:spcPct val="90000"/>
              </a:lnSpc>
              <a:defRPr sz="11500"/>
            </a:lvl2pPr>
            <a:lvl3pPr marL="4573776" indent="-1382918">
              <a:lnSpc>
                <a:spcPct val="90000"/>
              </a:lnSpc>
              <a:defRPr sz="9600"/>
            </a:lvl3pPr>
            <a:lvl4pPr marL="5886917" indent="-1313131">
              <a:lnSpc>
                <a:spcPct val="90000"/>
              </a:lnSpc>
              <a:defRPr sz="8600"/>
            </a:lvl4pPr>
            <a:lvl5pPr marL="7269835" indent="-1344850">
              <a:lnSpc>
                <a:spcPct val="90000"/>
              </a:lnSpc>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6733520" y="9033939"/>
            <a:ext cx="14813280" cy="10195099"/>
          </a:xfrm>
        </p:spPr>
        <p:txBody>
          <a:bodyPr/>
          <a:lstStyle>
            <a:lvl1pPr marL="1668374" indent="-1668374">
              <a:lnSpc>
                <a:spcPct val="90000"/>
              </a:lnSpc>
              <a:defRPr sz="13400"/>
            </a:lvl1pPr>
            <a:lvl2pPr marL="3228912" indent="-1630330">
              <a:lnSpc>
                <a:spcPct val="90000"/>
              </a:lnSpc>
              <a:defRPr sz="11500"/>
            </a:lvl2pPr>
            <a:lvl3pPr marL="4611830" indent="-1452701">
              <a:lnSpc>
                <a:spcPct val="90000"/>
              </a:lnSpc>
              <a:defRPr sz="9600"/>
            </a:lvl3pPr>
            <a:lvl4pPr marL="5886917" indent="-1275072">
              <a:lnSpc>
                <a:spcPct val="90000"/>
              </a:lnSpc>
              <a:defRPr sz="8600"/>
            </a:lvl4pPr>
            <a:lvl5pPr marL="7269835" indent="-1313131">
              <a:lnSpc>
                <a:spcPct val="90000"/>
              </a:lnSpc>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E36636D-D922-432D-A958-524484B5923D}" type="datetimeFigureOut">
              <a:rPr lang="en-MY" smtClean="0"/>
              <a:pPr/>
              <a:t>6/20/2008</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DF28FB93-0A08-4E7D-8E63-9EFA29F1E093}" type="slidenum">
              <a:rPr lang="en-MY" smtClean="0"/>
              <a:pPr/>
              <a:t>‹#›</a:t>
            </a:fld>
            <a:endParaRPr lang="en-MY"/>
          </a:p>
        </p:txBody>
      </p:sp>
    </p:spTree>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vines15.png"/>
          <p:cNvPicPr>
            <a:picLocks noChangeAspect="1"/>
          </p:cNvPicPr>
          <p:nvPr/>
        </p:nvPicPr>
        <p:blipFill>
          <a:blip r:embed="rId2" cstate="print"/>
          <a:srcRect l="27271" t="11030" r="45970" b="37244"/>
          <a:stretch>
            <a:fillRect/>
          </a:stretch>
        </p:blipFill>
        <p:spPr>
          <a:xfrm rot="5400000" flipH="1">
            <a:off x="-650314" y="1189237"/>
            <a:ext cx="15645958" cy="13990320"/>
          </a:xfrm>
          <a:prstGeom prst="rect">
            <a:avLst/>
          </a:prstGeom>
        </p:spPr>
      </p:pic>
      <p:sp>
        <p:nvSpPr>
          <p:cNvPr id="9" name="Rectangle 8"/>
          <p:cNvSpPr/>
          <p:nvPr/>
        </p:nvSpPr>
        <p:spPr>
          <a:xfrm>
            <a:off x="0" y="0"/>
            <a:ext cx="32918400" cy="438912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grpSp>
        <p:nvGrpSpPr>
          <p:cNvPr id="7" name="Group 157"/>
          <p:cNvGrpSpPr/>
          <p:nvPr/>
        </p:nvGrpSpPr>
        <p:grpSpPr>
          <a:xfrm rot="893329">
            <a:off x="1515634" y="1789206"/>
            <a:ext cx="5345118" cy="10826784"/>
            <a:chOff x="429768" y="5047488"/>
            <a:chExt cx="1484755" cy="1691685"/>
          </a:xfrm>
        </p:grpSpPr>
        <p:grpSp>
          <p:nvGrpSpPr>
            <p:cNvPr id="10" name="Group 9"/>
            <p:cNvGrpSpPr/>
            <p:nvPr/>
          </p:nvGrpSpPr>
          <p:grpSpPr>
            <a:xfrm>
              <a:off x="1216152" y="6035040"/>
              <a:ext cx="698371" cy="531091"/>
              <a:chOff x="1238130" y="6052653"/>
              <a:chExt cx="698371" cy="531091"/>
            </a:xfrm>
          </p:grpSpPr>
          <p:sp>
            <p:nvSpPr>
              <p:cNvPr id="11"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 name="Freeform 11"/>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3" name="Group 296"/>
              <p:cNvGrpSpPr/>
              <p:nvPr/>
            </p:nvGrpSpPr>
            <p:grpSpPr>
              <a:xfrm rot="2467258">
                <a:off x="1498298" y="6174338"/>
                <a:ext cx="173236" cy="175910"/>
                <a:chOff x="5902325" y="2266950"/>
                <a:chExt cx="820738" cy="833438"/>
              </a:xfrm>
              <a:solidFill>
                <a:schemeClr val="accent4"/>
              </a:solidFill>
            </p:grpSpPr>
            <p:sp>
              <p:nvSpPr>
                <p:cNvPr id="2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4" name="Group 291"/>
                <p:cNvGrpSpPr/>
                <p:nvPr/>
              </p:nvGrpSpPr>
              <p:grpSpPr>
                <a:xfrm>
                  <a:off x="5902325" y="2266950"/>
                  <a:ext cx="820738" cy="784225"/>
                  <a:chOff x="4111625" y="2266950"/>
                  <a:chExt cx="820738" cy="784225"/>
                </a:xfrm>
                <a:grpFill/>
              </p:grpSpPr>
              <p:sp>
                <p:nvSpPr>
                  <p:cNvPr id="3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5" name="Group 289"/>
              <p:cNvGrpSpPr/>
              <p:nvPr/>
            </p:nvGrpSpPr>
            <p:grpSpPr>
              <a:xfrm rot="2467258">
                <a:off x="1574607" y="6074181"/>
                <a:ext cx="38201" cy="25464"/>
                <a:chOff x="3916363" y="1970088"/>
                <a:chExt cx="180975" cy="120650"/>
              </a:xfrm>
            </p:grpSpPr>
            <p:sp>
              <p:nvSpPr>
                <p:cNvPr id="22" name="Freeform 21"/>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3" name="Freeform 22"/>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 name="Freeform 23"/>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 name="Freeform 24"/>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9" name="Group 281"/>
              <p:cNvGrpSpPr/>
              <p:nvPr/>
            </p:nvGrpSpPr>
            <p:grpSpPr>
              <a:xfrm rot="2467258">
                <a:off x="1565335" y="6375697"/>
                <a:ext cx="84773" cy="72377"/>
                <a:chOff x="6294438" y="1638300"/>
                <a:chExt cx="401638" cy="342900"/>
              </a:xfrm>
            </p:grpSpPr>
            <p:sp>
              <p:nvSpPr>
                <p:cNvPr id="18"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9"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0"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1"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6"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24" name="Group 60"/>
            <p:cNvGrpSpPr/>
            <p:nvPr/>
          </p:nvGrpSpPr>
          <p:grpSpPr>
            <a:xfrm>
              <a:off x="429768" y="6181344"/>
              <a:ext cx="424872" cy="557829"/>
              <a:chOff x="515430" y="6131024"/>
              <a:chExt cx="424872" cy="557829"/>
            </a:xfrm>
          </p:grpSpPr>
          <p:sp>
            <p:nvSpPr>
              <p:cNvPr id="62"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3" name="Freeform 62"/>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25" name="Group 296"/>
              <p:cNvGrpSpPr/>
              <p:nvPr/>
            </p:nvGrpSpPr>
            <p:grpSpPr>
              <a:xfrm rot="3025731">
                <a:off x="664340" y="6295206"/>
                <a:ext cx="138589" cy="140726"/>
                <a:chOff x="5902325" y="2266950"/>
                <a:chExt cx="820738" cy="833438"/>
              </a:xfrm>
              <a:solidFill>
                <a:schemeClr val="accent4"/>
              </a:solidFill>
            </p:grpSpPr>
            <p:sp>
              <p:nvSpPr>
                <p:cNvPr id="7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26" name="Group 291"/>
                <p:cNvGrpSpPr/>
                <p:nvPr/>
              </p:nvGrpSpPr>
              <p:grpSpPr>
                <a:xfrm>
                  <a:off x="5902325" y="2266950"/>
                  <a:ext cx="820738" cy="784225"/>
                  <a:chOff x="4111625" y="2266950"/>
                  <a:chExt cx="820738" cy="784225"/>
                </a:xfrm>
                <a:grpFill/>
              </p:grpSpPr>
              <p:sp>
                <p:nvSpPr>
                  <p:cNvPr id="7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27" name="Group 281"/>
              <p:cNvGrpSpPr/>
              <p:nvPr/>
            </p:nvGrpSpPr>
            <p:grpSpPr>
              <a:xfrm rot="3025731">
                <a:off x="698372" y="6457657"/>
                <a:ext cx="67818" cy="57901"/>
                <a:chOff x="6294438" y="1638300"/>
                <a:chExt cx="401638" cy="342900"/>
              </a:xfrm>
            </p:grpSpPr>
            <p:sp>
              <p:nvSpPr>
                <p:cNvPr id="68"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9"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0"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1"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66"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7"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28" name="Group 106"/>
            <p:cNvGrpSpPr>
              <a:grpSpLocks noChangeAspect="1"/>
            </p:cNvGrpSpPr>
            <p:nvPr/>
          </p:nvGrpSpPr>
          <p:grpSpPr>
            <a:xfrm rot="21069806">
              <a:off x="484632" y="5047488"/>
              <a:ext cx="1042416" cy="795528"/>
              <a:chOff x="1238130" y="6052653"/>
              <a:chExt cx="698371" cy="531091"/>
            </a:xfrm>
          </p:grpSpPr>
          <p:sp>
            <p:nvSpPr>
              <p:cNvPr id="108"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9" name="Freeform 108"/>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29" name="Group 296"/>
              <p:cNvGrpSpPr/>
              <p:nvPr/>
            </p:nvGrpSpPr>
            <p:grpSpPr>
              <a:xfrm rot="2467258">
                <a:off x="1498299" y="6174338"/>
                <a:ext cx="173236" cy="175910"/>
                <a:chOff x="5902325" y="2266950"/>
                <a:chExt cx="820738" cy="833438"/>
              </a:xfrm>
              <a:solidFill>
                <a:schemeClr val="accent4"/>
              </a:solidFill>
            </p:grpSpPr>
            <p:sp>
              <p:nvSpPr>
                <p:cNvPr id="123"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4"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5"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30" name="Group 291"/>
                <p:cNvGrpSpPr/>
                <p:nvPr/>
              </p:nvGrpSpPr>
              <p:grpSpPr>
                <a:xfrm>
                  <a:off x="5902325" y="2266950"/>
                  <a:ext cx="820738" cy="784225"/>
                  <a:chOff x="4111625" y="2266950"/>
                  <a:chExt cx="820738" cy="784225"/>
                </a:xfrm>
                <a:grpFill/>
              </p:grpSpPr>
              <p:sp>
                <p:nvSpPr>
                  <p:cNvPr id="127"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8"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9"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2"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3"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4"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5"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6"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7"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8"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7"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31" name="Group 289"/>
              <p:cNvGrpSpPr/>
              <p:nvPr/>
            </p:nvGrpSpPr>
            <p:grpSpPr>
              <a:xfrm rot="2467258">
                <a:off x="1574607" y="6074181"/>
                <a:ext cx="38201" cy="25464"/>
                <a:chOff x="3916363" y="1970088"/>
                <a:chExt cx="180975" cy="120650"/>
              </a:xfrm>
            </p:grpSpPr>
            <p:sp>
              <p:nvSpPr>
                <p:cNvPr id="119" name="Freeform 118"/>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0" name="Freeform 119"/>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1" name="Freeform 120"/>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2" name="Freeform 121"/>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32" name="Group 281"/>
              <p:cNvGrpSpPr/>
              <p:nvPr/>
            </p:nvGrpSpPr>
            <p:grpSpPr>
              <a:xfrm rot="2467258">
                <a:off x="1565335" y="6375697"/>
                <a:ext cx="84773" cy="72377"/>
                <a:chOff x="6294438" y="1638300"/>
                <a:chExt cx="401638" cy="342900"/>
              </a:xfrm>
            </p:grpSpPr>
            <p:sp>
              <p:nvSpPr>
                <p:cNvPr id="11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13"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2" name="Vertical Title 1"/>
          <p:cNvSpPr>
            <a:spLocks noGrp="1"/>
          </p:cNvSpPr>
          <p:nvPr>
            <p:ph type="title" orient="vert"/>
          </p:nvPr>
        </p:nvSpPr>
        <p:spPr>
          <a:xfrm>
            <a:off x="24963120" y="3413763"/>
            <a:ext cx="6309360" cy="3522472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691640" y="11795766"/>
            <a:ext cx="22174200" cy="26842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E36636D-D922-432D-A958-524484B5923D}" type="datetimeFigureOut">
              <a:rPr lang="en-MY" smtClean="0"/>
              <a:pPr/>
              <a:t>6/20/2008</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DF28FB93-0A08-4E7D-8E63-9EFA29F1E093}" type="slidenum">
              <a:rPr lang="en-MY" smtClean="0"/>
              <a:pPr/>
              <a:t>‹#›</a:t>
            </a:fld>
            <a:endParaRPr lang="en-MY"/>
          </a:p>
        </p:txBody>
      </p:sp>
      <p:grpSp>
        <p:nvGrpSpPr>
          <p:cNvPr id="233" name="Group 245"/>
          <p:cNvGrpSpPr/>
          <p:nvPr/>
        </p:nvGrpSpPr>
        <p:grpSpPr>
          <a:xfrm rot="618885">
            <a:off x="30514387" y="38996627"/>
            <a:ext cx="2008991" cy="2719181"/>
            <a:chOff x="1475175" y="3681289"/>
            <a:chExt cx="558053" cy="424872"/>
          </a:xfrm>
        </p:grpSpPr>
        <p:sp>
          <p:nvSpPr>
            <p:cNvPr id="247" name="AutoShape 3"/>
            <p:cNvSpPr>
              <a:spLocks noChangeAspect="1" noChangeArrowheads="1" noTextEdit="1"/>
            </p:cNvSpPr>
            <p:nvPr/>
          </p:nvSpPr>
          <p:spPr bwMode="auto">
            <a:xfrm rot="1778703">
              <a:off x="1480492" y="3685952"/>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8" name="Freeform 247"/>
            <p:cNvSpPr>
              <a:spLocks noEditPoints="1"/>
            </p:cNvSpPr>
            <p:nvPr/>
          </p:nvSpPr>
          <p:spPr bwMode="auto">
            <a:xfrm rot="1778703">
              <a:off x="1475175" y="3681289"/>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1">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34" name="Group 296"/>
            <p:cNvGrpSpPr/>
            <p:nvPr/>
          </p:nvGrpSpPr>
          <p:grpSpPr>
            <a:xfrm rot="1778703">
              <a:off x="1674442" y="3779824"/>
              <a:ext cx="138589" cy="140726"/>
              <a:chOff x="5902325" y="2266950"/>
              <a:chExt cx="820738" cy="833438"/>
            </a:xfrm>
            <a:noFill/>
          </p:grpSpPr>
          <p:sp>
            <p:nvSpPr>
              <p:cNvPr id="25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35" name="Group 291"/>
              <p:cNvGrpSpPr/>
              <p:nvPr/>
            </p:nvGrpSpPr>
            <p:grpSpPr>
              <a:xfrm>
                <a:off x="5902325" y="2266950"/>
                <a:ext cx="820738" cy="784225"/>
                <a:chOff x="4111625" y="2266950"/>
                <a:chExt cx="820738" cy="784225"/>
              </a:xfrm>
              <a:grpFill/>
            </p:grpSpPr>
            <p:sp>
              <p:nvSpPr>
                <p:cNvPr id="25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250" name="Freeform 283"/>
            <p:cNvSpPr>
              <a:spLocks/>
            </p:cNvSpPr>
            <p:nvPr/>
          </p:nvSpPr>
          <p:spPr bwMode="auto">
            <a:xfrm rot="1778703">
              <a:off x="1753889" y="3739386"/>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1" name="Freeform 284"/>
            <p:cNvSpPr>
              <a:spLocks/>
            </p:cNvSpPr>
            <p:nvPr/>
          </p:nvSpPr>
          <p:spPr bwMode="auto">
            <a:xfrm rot="1778703">
              <a:off x="1805027" y="3764315"/>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10141975"/>
            <a:ext cx="14813280" cy="3323987"/>
          </a:xfrm>
        </p:spPr>
        <p:txBody>
          <a:bodyPr anchor="b"/>
          <a:lstStyle>
            <a:lvl1pPr marL="0" indent="0">
              <a:lnSpc>
                <a:spcPct val="90000"/>
              </a:lnSpc>
              <a:spcBef>
                <a:spcPts val="0"/>
              </a:spcBef>
              <a:buNone/>
              <a:defRPr sz="12000" b="1"/>
            </a:lvl1pPr>
            <a:lvl2pPr marL="2192371" indent="0">
              <a:buNone/>
              <a:defRPr sz="9600" b="1"/>
            </a:lvl2pPr>
            <a:lvl3pPr marL="4384738" indent="0">
              <a:buNone/>
              <a:defRPr sz="8600" b="1"/>
            </a:lvl3pPr>
            <a:lvl4pPr marL="6577109" indent="0">
              <a:buNone/>
              <a:defRPr sz="7700" b="1"/>
            </a:lvl4pPr>
            <a:lvl5pPr marL="8769470" indent="0">
              <a:buNone/>
              <a:defRPr sz="7700" b="1"/>
            </a:lvl5pPr>
            <a:lvl6pPr marL="10961827" indent="0">
              <a:buNone/>
              <a:defRPr sz="7700" b="1"/>
            </a:lvl6pPr>
            <a:lvl7pPr marL="13154189" indent="0">
              <a:buNone/>
              <a:defRPr sz="7700" b="1"/>
            </a:lvl7pPr>
            <a:lvl8pPr marL="15346560" indent="0">
              <a:buNone/>
              <a:defRPr sz="7700" b="1"/>
            </a:lvl8pPr>
            <a:lvl9pPr marL="17538931"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1371596" y="13919200"/>
            <a:ext cx="14813280" cy="8903976"/>
          </a:xfrm>
        </p:spPr>
        <p:txBody>
          <a:bodyPr/>
          <a:lstStyle>
            <a:lvl1pPr marL="1351200" indent="-1351200">
              <a:defRPr sz="11000"/>
            </a:lvl1pPr>
            <a:lvl2pPr marL="2696054" indent="-1275072">
              <a:defRPr sz="9600"/>
            </a:lvl2pPr>
            <a:lvl3pPr marL="3901354" indent="-1167230">
              <a:defRPr sz="8600"/>
            </a:lvl3pPr>
            <a:lvl4pPr marL="5036861" indent="-1097443">
              <a:defRPr sz="8200"/>
            </a:lvl4pPr>
            <a:lvl5pPr marL="6134304" indent="-989611">
              <a:defRPr sz="82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6725537" y="10141975"/>
            <a:ext cx="14821268" cy="3323987"/>
          </a:xfrm>
        </p:spPr>
        <p:txBody>
          <a:bodyPr anchor="b"/>
          <a:lstStyle>
            <a:lvl1pPr marL="0" indent="0">
              <a:lnSpc>
                <a:spcPct val="90000"/>
              </a:lnSpc>
              <a:spcBef>
                <a:spcPts val="0"/>
              </a:spcBef>
              <a:buNone/>
              <a:defRPr sz="12000" b="1"/>
            </a:lvl1pPr>
            <a:lvl2pPr marL="2192371" indent="0">
              <a:buNone/>
              <a:defRPr sz="9600" b="1"/>
            </a:lvl2pPr>
            <a:lvl3pPr marL="4384738" indent="0">
              <a:buNone/>
              <a:defRPr sz="8600" b="1"/>
            </a:lvl3pPr>
            <a:lvl4pPr marL="6577109" indent="0">
              <a:buNone/>
              <a:defRPr sz="7700" b="1"/>
            </a:lvl4pPr>
            <a:lvl5pPr marL="8769470" indent="0">
              <a:buNone/>
              <a:defRPr sz="7700" b="1"/>
            </a:lvl5pPr>
            <a:lvl6pPr marL="10961827" indent="0">
              <a:buNone/>
              <a:defRPr sz="7700" b="1"/>
            </a:lvl6pPr>
            <a:lvl7pPr marL="13154189" indent="0">
              <a:buNone/>
              <a:defRPr sz="7700" b="1"/>
            </a:lvl7pPr>
            <a:lvl8pPr marL="15346560" indent="0">
              <a:buNone/>
              <a:defRPr sz="7700" b="1"/>
            </a:lvl8pPr>
            <a:lvl9pPr marL="17538931"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16722094" y="13919200"/>
            <a:ext cx="14824706" cy="8903976"/>
          </a:xfrm>
        </p:spPr>
        <p:txBody>
          <a:bodyPr/>
          <a:lstStyle>
            <a:lvl1pPr marL="1420987" indent="-1420987">
              <a:defRPr sz="11000"/>
            </a:lvl1pPr>
            <a:lvl2pPr marL="2734123" indent="-1313131">
              <a:defRPr sz="9600"/>
            </a:lvl2pPr>
            <a:lvl3pPr marL="3939418" indent="-1173581">
              <a:defRPr sz="8600"/>
            </a:lvl3pPr>
            <a:lvl4pPr marL="5036861" indent="-1135512">
              <a:defRPr sz="8200"/>
            </a:lvl4pPr>
            <a:lvl5pPr marL="6134304" indent="-1059403">
              <a:defRPr sz="82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3.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2.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26.xml"/><Relationship Id="rId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heme" Target="../theme/theme5.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6" Type="http://schemas.openxmlformats.org/officeDocument/2006/relationships/image" Target="../media/image3.png"/><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image" Target="../media/image2.png"/><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image" Target="../media/image1.jpe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40.xml"/><Relationship Id="rId1" Type="http://schemas.openxmlformats.org/officeDocument/2006/relationships/slideLayout" Target="../slideLayouts/slideLayout39.xml"/><Relationship Id="rId5" Type="http://schemas.openxmlformats.org/officeDocument/2006/relationships/image" Target="../media/image4.png"/><Relationship Id="rId4" Type="http://schemas.openxmlformats.org/officeDocument/2006/relationships/image" Target="../media/image1.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image" Target="../media/image6.png"/><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theme" Target="../theme/theme7.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1473206"/>
            <a:ext cx="30175200" cy="637097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9042403"/>
            <a:ext cx="30175200" cy="10241265"/>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Box 7"/>
          <p:cNvSpPr txBox="1">
            <a:spLocks noChangeArrowheads="1"/>
          </p:cNvSpPr>
          <p:nvPr userDrawn="1"/>
        </p:nvSpPr>
        <p:spPr bwMode="auto">
          <a:xfrm>
            <a:off x="28170200" y="43434003"/>
            <a:ext cx="4100570" cy="3076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1325" tIns="45653" rIns="91325" bIns="45653">
            <a:spAutoFit/>
          </a:bodyPr>
          <a:lstStyle>
            <a:lvl1pPr defTabSz="2978150">
              <a:defRPr sz="2400">
                <a:solidFill>
                  <a:schemeClr val="tx1"/>
                </a:solidFill>
                <a:latin typeface="Times New Roman" pitchFamily="18" charset="0"/>
              </a:defRPr>
            </a:lvl1pPr>
            <a:lvl2pPr defTabSz="2978150">
              <a:defRPr sz="2400">
                <a:solidFill>
                  <a:schemeClr val="tx1"/>
                </a:solidFill>
                <a:latin typeface="Times New Roman" pitchFamily="18" charset="0"/>
              </a:defRPr>
            </a:lvl2pPr>
            <a:lvl3pPr defTabSz="2978150">
              <a:defRPr sz="2400">
                <a:solidFill>
                  <a:schemeClr val="tx1"/>
                </a:solidFill>
                <a:latin typeface="Times New Roman" pitchFamily="18" charset="0"/>
              </a:defRPr>
            </a:lvl3pPr>
            <a:lvl4pPr defTabSz="2978150">
              <a:defRPr sz="2400">
                <a:solidFill>
                  <a:schemeClr val="tx1"/>
                </a:solidFill>
                <a:latin typeface="Times New Roman" pitchFamily="18" charset="0"/>
              </a:defRPr>
            </a:lvl4pPr>
            <a:lvl5pPr defTabSz="2978150">
              <a:defRPr sz="2400">
                <a:solidFill>
                  <a:schemeClr val="tx1"/>
                </a:solidFill>
                <a:latin typeface="Times New Roman" pitchFamily="18" charset="0"/>
              </a:defRPr>
            </a:lvl5pPr>
            <a:lvl6pPr defTabSz="2978150" eaLnBrk="0" fontAlgn="base" hangingPunct="0">
              <a:spcBef>
                <a:spcPct val="0"/>
              </a:spcBef>
              <a:spcAft>
                <a:spcPct val="0"/>
              </a:spcAft>
              <a:defRPr sz="2400">
                <a:solidFill>
                  <a:schemeClr val="tx1"/>
                </a:solidFill>
                <a:latin typeface="Times New Roman" pitchFamily="18" charset="0"/>
              </a:defRPr>
            </a:lvl6pPr>
            <a:lvl7pPr defTabSz="2978150" eaLnBrk="0" fontAlgn="base" hangingPunct="0">
              <a:spcBef>
                <a:spcPct val="0"/>
              </a:spcBef>
              <a:spcAft>
                <a:spcPct val="0"/>
              </a:spcAft>
              <a:defRPr sz="2400">
                <a:solidFill>
                  <a:schemeClr val="tx1"/>
                </a:solidFill>
                <a:latin typeface="Times New Roman" pitchFamily="18" charset="0"/>
              </a:defRPr>
            </a:lvl7pPr>
            <a:lvl8pPr defTabSz="2978150" eaLnBrk="0" fontAlgn="base" hangingPunct="0">
              <a:spcBef>
                <a:spcPct val="0"/>
              </a:spcBef>
              <a:spcAft>
                <a:spcPct val="0"/>
              </a:spcAft>
              <a:defRPr sz="2400">
                <a:solidFill>
                  <a:schemeClr val="tx1"/>
                </a:solidFill>
                <a:latin typeface="Times New Roman" pitchFamily="18" charset="0"/>
              </a:defRPr>
            </a:lvl8pPr>
            <a:lvl9pPr defTabSz="297815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400" dirty="0">
                <a:solidFill>
                  <a:srgbClr val="3333FF"/>
                </a:solidFill>
                <a:effectLst/>
                <a:latin typeface="Comic Sans MS" pitchFamily="66" charset="0"/>
              </a:rPr>
              <a:t>Template provided by: “posters4research.com”</a:t>
            </a:r>
          </a:p>
        </p:txBody>
      </p:sp>
    </p:spTree>
  </p:cSld>
  <p:clrMap bg1="lt1" tx1="dk1" bg2="lt2" tx2="dk2" accent1="accent1" accent2="accent2" accent3="accent3" accent4="accent4" accent5="accent5" accent6="accent6" hlink="hlink" folHlink="folHlink"/>
  <p:sldLayoutIdLst>
    <p:sldLayoutId id="2147484087" r:id="rId1"/>
    <p:sldLayoutId id="2147484088" r:id="rId2"/>
    <p:sldLayoutId id="2147484089" r:id="rId3"/>
    <p:sldLayoutId id="2147484090" r:id="rId4"/>
    <p:sldLayoutId id="2147484091" r:id="rId5"/>
    <p:sldLayoutId id="2147484092" r:id="rId6"/>
    <p:sldLayoutId id="2147484093" r:id="rId7"/>
    <p:sldLayoutId id="2147484094" r:id="rId8"/>
    <p:sldLayoutId id="2147484095" r:id="rId9"/>
    <p:sldLayoutId id="2147484096" r:id="rId10"/>
    <p:sldLayoutId id="2147484097" r:id="rId11"/>
    <p:sldLayoutId id="2147484098" r:id="rId12"/>
  </p:sldLayoutIdLst>
  <p:transition>
    <p:fade/>
  </p:transition>
  <p:txStyles>
    <p:titleStyle>
      <a:lvl1pPr algn="l" defTabSz="4384738" rtl="0" eaLnBrk="1" latinLnBrk="0" hangingPunct="1">
        <a:lnSpc>
          <a:spcPct val="90000"/>
        </a:lnSpc>
        <a:spcBef>
          <a:spcPct val="0"/>
        </a:spcBef>
        <a:buNone/>
        <a:defRPr lang="en-US" sz="23000" b="0" kern="1200" cap="none" spc="-72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p:titleStyle>
    <p:bodyStyle>
      <a:lvl1pPr marL="1903181" indent="-1903181" algn="l" defTabSz="4384738" rtl="0" eaLnBrk="1" latinLnBrk="0" hangingPunct="1">
        <a:lnSpc>
          <a:spcPct val="90000"/>
        </a:lnSpc>
        <a:spcBef>
          <a:spcPct val="20000"/>
        </a:spcBef>
        <a:buFontTx/>
        <a:buBlip>
          <a:blip r:embed="rId15"/>
        </a:buBlip>
        <a:defRPr sz="15400" kern="1200">
          <a:solidFill>
            <a:schemeClr val="tx1"/>
          </a:solidFill>
          <a:latin typeface="+mn-lt"/>
          <a:ea typeface="+mn-ea"/>
          <a:cs typeface="+mn-cs"/>
        </a:defRPr>
      </a:lvl1pPr>
      <a:lvl2pPr marL="4384915" indent="-1903181" algn="l" defTabSz="4384738" rtl="0" eaLnBrk="1" latinLnBrk="0" hangingPunct="1">
        <a:lnSpc>
          <a:spcPct val="90000"/>
        </a:lnSpc>
        <a:spcBef>
          <a:spcPct val="20000"/>
        </a:spcBef>
        <a:buFontTx/>
        <a:buBlip>
          <a:blip r:embed="rId16"/>
        </a:buBlip>
        <a:defRPr sz="13400" kern="1200">
          <a:solidFill>
            <a:schemeClr val="tx1"/>
          </a:solidFill>
          <a:latin typeface="+mn-lt"/>
          <a:ea typeface="+mn-ea"/>
          <a:cs typeface="+mn-cs"/>
        </a:defRPr>
      </a:lvl2pPr>
      <a:lvl3pPr marL="6036869" indent="-1651958" algn="l" defTabSz="4384738" rtl="0" eaLnBrk="1" latinLnBrk="0" hangingPunct="1">
        <a:lnSpc>
          <a:spcPct val="90000"/>
        </a:lnSpc>
        <a:spcBef>
          <a:spcPct val="20000"/>
        </a:spcBef>
        <a:buFontTx/>
        <a:buBlip>
          <a:blip r:embed="rId16"/>
        </a:buBlip>
        <a:defRPr sz="11500" kern="1200">
          <a:solidFill>
            <a:schemeClr val="tx1"/>
          </a:solidFill>
          <a:latin typeface="+mn-lt"/>
          <a:ea typeface="+mn-ea"/>
          <a:cs typeface="+mn-cs"/>
        </a:defRPr>
      </a:lvl3pPr>
      <a:lvl4pPr marL="7696421" indent="-1659576" algn="l" defTabSz="4384738" rtl="0" eaLnBrk="1" latinLnBrk="0" hangingPunct="1">
        <a:lnSpc>
          <a:spcPct val="90000"/>
        </a:lnSpc>
        <a:spcBef>
          <a:spcPct val="20000"/>
        </a:spcBef>
        <a:buFontTx/>
        <a:buBlip>
          <a:blip r:embed="rId16"/>
        </a:buBlip>
        <a:defRPr sz="11500" kern="1200">
          <a:solidFill>
            <a:schemeClr val="tx1"/>
          </a:solidFill>
          <a:latin typeface="+mn-lt"/>
          <a:ea typeface="+mn-ea"/>
          <a:cs typeface="+mn-cs"/>
        </a:defRPr>
      </a:lvl4pPr>
      <a:lvl5pPr marL="9310320" indent="-1613885" algn="l" defTabSz="4384738" rtl="0" eaLnBrk="1" latinLnBrk="0" hangingPunct="1">
        <a:lnSpc>
          <a:spcPct val="90000"/>
        </a:lnSpc>
        <a:spcBef>
          <a:spcPct val="20000"/>
        </a:spcBef>
        <a:buFontTx/>
        <a:buBlip>
          <a:blip r:embed="rId16"/>
        </a:buBlip>
        <a:defRPr sz="11500" kern="1200">
          <a:solidFill>
            <a:schemeClr val="tx1"/>
          </a:solidFill>
          <a:latin typeface="+mn-lt"/>
          <a:ea typeface="+mn-ea"/>
          <a:cs typeface="+mn-cs"/>
        </a:defRPr>
      </a:lvl5pPr>
      <a:lvl6pPr marL="12058018" indent="-1096181" algn="l" defTabSz="438473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0389" indent="-1096181" algn="l" defTabSz="438473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42750" indent="-1096181" algn="l" defTabSz="438473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35112" indent="-1096181" algn="l" defTabSz="438473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4738" rtl="0" eaLnBrk="1" latinLnBrk="0" hangingPunct="1">
        <a:defRPr sz="8600" kern="1200">
          <a:solidFill>
            <a:schemeClr val="tx1"/>
          </a:solidFill>
          <a:latin typeface="+mn-lt"/>
          <a:ea typeface="+mn-ea"/>
          <a:cs typeface="+mn-cs"/>
        </a:defRPr>
      </a:lvl1pPr>
      <a:lvl2pPr marL="2192371" algn="l" defTabSz="4384738" rtl="0" eaLnBrk="1" latinLnBrk="0" hangingPunct="1">
        <a:defRPr sz="8600" kern="1200">
          <a:solidFill>
            <a:schemeClr val="tx1"/>
          </a:solidFill>
          <a:latin typeface="+mn-lt"/>
          <a:ea typeface="+mn-ea"/>
          <a:cs typeface="+mn-cs"/>
        </a:defRPr>
      </a:lvl2pPr>
      <a:lvl3pPr marL="4384738" algn="l" defTabSz="4384738" rtl="0" eaLnBrk="1" latinLnBrk="0" hangingPunct="1">
        <a:defRPr sz="8600" kern="1200">
          <a:solidFill>
            <a:schemeClr val="tx1"/>
          </a:solidFill>
          <a:latin typeface="+mn-lt"/>
          <a:ea typeface="+mn-ea"/>
          <a:cs typeface="+mn-cs"/>
        </a:defRPr>
      </a:lvl3pPr>
      <a:lvl4pPr marL="6577109" algn="l" defTabSz="4384738" rtl="0" eaLnBrk="1" latinLnBrk="0" hangingPunct="1">
        <a:defRPr sz="8600" kern="1200">
          <a:solidFill>
            <a:schemeClr val="tx1"/>
          </a:solidFill>
          <a:latin typeface="+mn-lt"/>
          <a:ea typeface="+mn-ea"/>
          <a:cs typeface="+mn-cs"/>
        </a:defRPr>
      </a:lvl4pPr>
      <a:lvl5pPr marL="8769470" algn="l" defTabSz="4384738" rtl="0" eaLnBrk="1" latinLnBrk="0" hangingPunct="1">
        <a:defRPr sz="8600" kern="1200">
          <a:solidFill>
            <a:schemeClr val="tx1"/>
          </a:solidFill>
          <a:latin typeface="+mn-lt"/>
          <a:ea typeface="+mn-ea"/>
          <a:cs typeface="+mn-cs"/>
        </a:defRPr>
      </a:lvl5pPr>
      <a:lvl6pPr marL="10961827" algn="l" defTabSz="4384738" rtl="0" eaLnBrk="1" latinLnBrk="0" hangingPunct="1">
        <a:defRPr sz="8600" kern="1200">
          <a:solidFill>
            <a:schemeClr val="tx1"/>
          </a:solidFill>
          <a:latin typeface="+mn-lt"/>
          <a:ea typeface="+mn-ea"/>
          <a:cs typeface="+mn-cs"/>
        </a:defRPr>
      </a:lvl6pPr>
      <a:lvl7pPr marL="13154189" algn="l" defTabSz="4384738" rtl="0" eaLnBrk="1" latinLnBrk="0" hangingPunct="1">
        <a:defRPr sz="8600" kern="1200">
          <a:solidFill>
            <a:schemeClr val="tx1"/>
          </a:solidFill>
          <a:latin typeface="+mn-lt"/>
          <a:ea typeface="+mn-ea"/>
          <a:cs typeface="+mn-cs"/>
        </a:defRPr>
      </a:lvl7pPr>
      <a:lvl8pPr marL="15346560" algn="l" defTabSz="4384738" rtl="0" eaLnBrk="1" latinLnBrk="0" hangingPunct="1">
        <a:defRPr sz="8600" kern="1200">
          <a:solidFill>
            <a:schemeClr val="tx1"/>
          </a:solidFill>
          <a:latin typeface="+mn-lt"/>
          <a:ea typeface="+mn-ea"/>
          <a:cs typeface="+mn-cs"/>
        </a:defRPr>
      </a:lvl8pPr>
      <a:lvl9pPr marL="17538931" algn="l" defTabSz="4384738"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l="-1000" r="-1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8318118"/>
            <a:ext cx="32918400" cy="35573082"/>
          </a:xfrm>
          <a:prstGeom prst="rect">
            <a:avLst/>
          </a:prstGeom>
        </p:spPr>
      </p:pic>
      <p:sp>
        <p:nvSpPr>
          <p:cNvPr id="2" name="Title Placeholder 1"/>
          <p:cNvSpPr>
            <a:spLocks noGrp="1"/>
          </p:cNvSpPr>
          <p:nvPr>
            <p:ph type="title"/>
          </p:nvPr>
        </p:nvSpPr>
        <p:spPr>
          <a:xfrm>
            <a:off x="1371600" y="1473206"/>
            <a:ext cx="30175200" cy="637097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2600323" y="12192003"/>
            <a:ext cx="28946477" cy="1209715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4100" r:id="rId1"/>
  </p:sldLayoutIdLst>
  <p:transition>
    <p:fade/>
  </p:transition>
  <p:txStyles>
    <p:titleStyle>
      <a:lvl1pPr algn="l" defTabSz="4384037" rtl="0" eaLnBrk="1" latinLnBrk="0" hangingPunct="1">
        <a:lnSpc>
          <a:spcPct val="90000"/>
        </a:lnSpc>
        <a:spcBef>
          <a:spcPct val="0"/>
        </a:spcBef>
        <a:buNone/>
        <a:defRPr lang="en-US" sz="23000" b="0" kern="1200" cap="none" spc="-60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4384037" rtl="0" eaLnBrk="1" latinLnBrk="0" hangingPunct="1">
        <a:lnSpc>
          <a:spcPct val="90000"/>
        </a:lnSpc>
        <a:spcBef>
          <a:spcPct val="20000"/>
        </a:spcBef>
        <a:buFont typeface="Arial" pitchFamily="34" charset="0"/>
        <a:buNone/>
        <a:defRPr sz="14400" b="1" kern="1200">
          <a:solidFill>
            <a:schemeClr val="tx1"/>
          </a:solidFill>
          <a:latin typeface="Courier New" pitchFamily="49" charset="0"/>
          <a:ea typeface="+mn-ea"/>
          <a:cs typeface="Courier New" pitchFamily="49" charset="0"/>
        </a:defRPr>
      </a:lvl1pPr>
      <a:lvl2pPr marL="1845706" indent="-38064" algn="l" defTabSz="4384037" rtl="0" eaLnBrk="1" latinLnBrk="0" hangingPunct="1">
        <a:lnSpc>
          <a:spcPct val="90000"/>
        </a:lnSpc>
        <a:spcBef>
          <a:spcPct val="20000"/>
        </a:spcBef>
        <a:buFont typeface="Arial" pitchFamily="34" charset="0"/>
        <a:buNone/>
        <a:defRPr sz="13400" b="1" kern="1200">
          <a:solidFill>
            <a:schemeClr val="tx1"/>
          </a:solidFill>
          <a:latin typeface="Courier New" pitchFamily="49" charset="0"/>
          <a:ea typeface="+mn-ea"/>
          <a:cs typeface="Courier New" pitchFamily="49" charset="0"/>
        </a:defRPr>
      </a:lvl2pPr>
      <a:lvl3pPr marL="3653357" indent="-38064" algn="l" defTabSz="4384037" rtl="0" eaLnBrk="1" latinLnBrk="0" hangingPunct="1">
        <a:lnSpc>
          <a:spcPct val="90000"/>
        </a:lnSpc>
        <a:spcBef>
          <a:spcPct val="20000"/>
        </a:spcBef>
        <a:buFont typeface="Arial" pitchFamily="34" charset="0"/>
        <a:buNone/>
        <a:defRPr sz="11500" b="1" kern="1200">
          <a:solidFill>
            <a:schemeClr val="tx1"/>
          </a:solidFill>
          <a:latin typeface="Courier New" pitchFamily="49" charset="0"/>
          <a:ea typeface="+mn-ea"/>
          <a:cs typeface="Courier New" pitchFamily="49" charset="0"/>
        </a:defRPr>
      </a:lvl3pPr>
      <a:lvl4pPr marL="5245363" indent="38064" algn="l" defTabSz="4384037" rtl="0" eaLnBrk="1" latinLnBrk="0" hangingPunct="1">
        <a:lnSpc>
          <a:spcPct val="90000"/>
        </a:lnSpc>
        <a:spcBef>
          <a:spcPct val="20000"/>
        </a:spcBef>
        <a:buFont typeface="Arial" pitchFamily="34" charset="0"/>
        <a:buNone/>
        <a:defRPr sz="11500" b="1" kern="1200">
          <a:solidFill>
            <a:schemeClr val="tx1"/>
          </a:solidFill>
          <a:latin typeface="Courier New" pitchFamily="49" charset="0"/>
          <a:ea typeface="+mn-ea"/>
          <a:cs typeface="Courier New" pitchFamily="49" charset="0"/>
        </a:defRPr>
      </a:lvl4pPr>
      <a:lvl5pPr marL="6837365" indent="0" algn="l" defTabSz="4384037" rtl="0" eaLnBrk="1" latinLnBrk="0" hangingPunct="1">
        <a:lnSpc>
          <a:spcPct val="90000"/>
        </a:lnSpc>
        <a:spcBef>
          <a:spcPct val="20000"/>
        </a:spcBef>
        <a:buFont typeface="Arial" pitchFamily="34" charset="0"/>
        <a:buNone/>
        <a:defRPr sz="11500" b="1" kern="1200">
          <a:solidFill>
            <a:schemeClr val="tx1"/>
          </a:solidFill>
          <a:latin typeface="Courier New" pitchFamily="49" charset="0"/>
          <a:ea typeface="+mn-ea"/>
          <a:cs typeface="Courier New" pitchFamily="49" charset="0"/>
        </a:defRPr>
      </a:lvl5pPr>
      <a:lvl6pPr marL="12056088" indent="-1096008" algn="l" defTabSz="4384037"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48109" indent="-1096008" algn="l" defTabSz="4384037"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40120" indent="-1096008" algn="l" defTabSz="4384037"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32131" indent="-1096008" algn="l" defTabSz="4384037"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4037" rtl="0" eaLnBrk="1" latinLnBrk="0" hangingPunct="1">
        <a:defRPr sz="8600" kern="1200">
          <a:solidFill>
            <a:schemeClr val="tx1"/>
          </a:solidFill>
          <a:latin typeface="+mn-lt"/>
          <a:ea typeface="+mn-ea"/>
          <a:cs typeface="+mn-cs"/>
        </a:defRPr>
      </a:lvl1pPr>
      <a:lvl2pPr marL="2192021" algn="l" defTabSz="4384037" rtl="0" eaLnBrk="1" latinLnBrk="0" hangingPunct="1">
        <a:defRPr sz="8600" kern="1200">
          <a:solidFill>
            <a:schemeClr val="tx1"/>
          </a:solidFill>
          <a:latin typeface="+mn-lt"/>
          <a:ea typeface="+mn-ea"/>
          <a:cs typeface="+mn-cs"/>
        </a:defRPr>
      </a:lvl2pPr>
      <a:lvl3pPr marL="4384037" algn="l" defTabSz="4384037" rtl="0" eaLnBrk="1" latinLnBrk="0" hangingPunct="1">
        <a:defRPr sz="8600" kern="1200">
          <a:solidFill>
            <a:schemeClr val="tx1"/>
          </a:solidFill>
          <a:latin typeface="+mn-lt"/>
          <a:ea typeface="+mn-ea"/>
          <a:cs typeface="+mn-cs"/>
        </a:defRPr>
      </a:lvl3pPr>
      <a:lvl4pPr marL="6576058" algn="l" defTabSz="4384037" rtl="0" eaLnBrk="1" latinLnBrk="0" hangingPunct="1">
        <a:defRPr sz="8600" kern="1200">
          <a:solidFill>
            <a:schemeClr val="tx1"/>
          </a:solidFill>
          <a:latin typeface="+mn-lt"/>
          <a:ea typeface="+mn-ea"/>
          <a:cs typeface="+mn-cs"/>
        </a:defRPr>
      </a:lvl4pPr>
      <a:lvl5pPr marL="8768069" algn="l" defTabSz="4384037" rtl="0" eaLnBrk="1" latinLnBrk="0" hangingPunct="1">
        <a:defRPr sz="8600" kern="1200">
          <a:solidFill>
            <a:schemeClr val="tx1"/>
          </a:solidFill>
          <a:latin typeface="+mn-lt"/>
          <a:ea typeface="+mn-ea"/>
          <a:cs typeface="+mn-cs"/>
        </a:defRPr>
      </a:lvl5pPr>
      <a:lvl6pPr marL="10960075" algn="l" defTabSz="4384037" rtl="0" eaLnBrk="1" latinLnBrk="0" hangingPunct="1">
        <a:defRPr sz="8600" kern="1200">
          <a:solidFill>
            <a:schemeClr val="tx1"/>
          </a:solidFill>
          <a:latin typeface="+mn-lt"/>
          <a:ea typeface="+mn-ea"/>
          <a:cs typeface="+mn-cs"/>
        </a:defRPr>
      </a:lvl6pPr>
      <a:lvl7pPr marL="13152086" algn="l" defTabSz="4384037" rtl="0" eaLnBrk="1" latinLnBrk="0" hangingPunct="1">
        <a:defRPr sz="8600" kern="1200">
          <a:solidFill>
            <a:schemeClr val="tx1"/>
          </a:solidFill>
          <a:latin typeface="+mn-lt"/>
          <a:ea typeface="+mn-ea"/>
          <a:cs typeface="+mn-cs"/>
        </a:defRPr>
      </a:lvl7pPr>
      <a:lvl8pPr marL="15344102" algn="l" defTabSz="4384037" rtl="0" eaLnBrk="1" latinLnBrk="0" hangingPunct="1">
        <a:defRPr sz="8600" kern="1200">
          <a:solidFill>
            <a:schemeClr val="tx1"/>
          </a:solidFill>
          <a:latin typeface="+mn-lt"/>
          <a:ea typeface="+mn-ea"/>
          <a:cs typeface="+mn-cs"/>
        </a:defRPr>
      </a:lvl8pPr>
      <a:lvl9pPr marL="17536123" algn="l" defTabSz="4384037"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1473206"/>
            <a:ext cx="30175200" cy="637097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9042403"/>
            <a:ext cx="30175200" cy="10241265"/>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Box 7"/>
          <p:cNvSpPr txBox="1">
            <a:spLocks noChangeArrowheads="1"/>
          </p:cNvSpPr>
          <p:nvPr userDrawn="1"/>
        </p:nvSpPr>
        <p:spPr bwMode="auto">
          <a:xfrm>
            <a:off x="28170200" y="43434003"/>
            <a:ext cx="4100570" cy="3076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1325" tIns="45653" rIns="91325" bIns="45653">
            <a:spAutoFit/>
          </a:bodyPr>
          <a:lstStyle>
            <a:lvl1pPr defTabSz="2978150">
              <a:defRPr sz="2400">
                <a:solidFill>
                  <a:schemeClr val="tx1"/>
                </a:solidFill>
                <a:latin typeface="Times New Roman" pitchFamily="18" charset="0"/>
              </a:defRPr>
            </a:lvl1pPr>
            <a:lvl2pPr defTabSz="2978150">
              <a:defRPr sz="2400">
                <a:solidFill>
                  <a:schemeClr val="tx1"/>
                </a:solidFill>
                <a:latin typeface="Times New Roman" pitchFamily="18" charset="0"/>
              </a:defRPr>
            </a:lvl2pPr>
            <a:lvl3pPr defTabSz="2978150">
              <a:defRPr sz="2400">
                <a:solidFill>
                  <a:schemeClr val="tx1"/>
                </a:solidFill>
                <a:latin typeface="Times New Roman" pitchFamily="18" charset="0"/>
              </a:defRPr>
            </a:lvl3pPr>
            <a:lvl4pPr defTabSz="2978150">
              <a:defRPr sz="2400">
                <a:solidFill>
                  <a:schemeClr val="tx1"/>
                </a:solidFill>
                <a:latin typeface="Times New Roman" pitchFamily="18" charset="0"/>
              </a:defRPr>
            </a:lvl4pPr>
            <a:lvl5pPr defTabSz="2978150">
              <a:defRPr sz="2400">
                <a:solidFill>
                  <a:schemeClr val="tx1"/>
                </a:solidFill>
                <a:latin typeface="Times New Roman" pitchFamily="18" charset="0"/>
              </a:defRPr>
            </a:lvl5pPr>
            <a:lvl6pPr defTabSz="2978150" eaLnBrk="0" fontAlgn="base" hangingPunct="0">
              <a:spcBef>
                <a:spcPct val="0"/>
              </a:spcBef>
              <a:spcAft>
                <a:spcPct val="0"/>
              </a:spcAft>
              <a:defRPr sz="2400">
                <a:solidFill>
                  <a:schemeClr val="tx1"/>
                </a:solidFill>
                <a:latin typeface="Times New Roman" pitchFamily="18" charset="0"/>
              </a:defRPr>
            </a:lvl6pPr>
            <a:lvl7pPr defTabSz="2978150" eaLnBrk="0" fontAlgn="base" hangingPunct="0">
              <a:spcBef>
                <a:spcPct val="0"/>
              </a:spcBef>
              <a:spcAft>
                <a:spcPct val="0"/>
              </a:spcAft>
              <a:defRPr sz="2400">
                <a:solidFill>
                  <a:schemeClr val="tx1"/>
                </a:solidFill>
                <a:latin typeface="Times New Roman" pitchFamily="18" charset="0"/>
              </a:defRPr>
            </a:lvl7pPr>
            <a:lvl8pPr defTabSz="2978150" eaLnBrk="0" fontAlgn="base" hangingPunct="0">
              <a:spcBef>
                <a:spcPct val="0"/>
              </a:spcBef>
              <a:spcAft>
                <a:spcPct val="0"/>
              </a:spcAft>
              <a:defRPr sz="2400">
                <a:solidFill>
                  <a:schemeClr val="tx1"/>
                </a:solidFill>
                <a:latin typeface="Times New Roman" pitchFamily="18" charset="0"/>
              </a:defRPr>
            </a:lvl8pPr>
            <a:lvl9pPr defTabSz="297815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400" dirty="0">
                <a:solidFill>
                  <a:srgbClr val="3333FF"/>
                </a:solidFill>
                <a:effectLst/>
                <a:latin typeface="Comic Sans MS" pitchFamily="66" charset="0"/>
              </a:rPr>
              <a:t>Template provided by: “posters4research.com”</a:t>
            </a:r>
          </a:p>
        </p:txBody>
      </p:sp>
    </p:spTree>
  </p:cSld>
  <p:clrMap bg1="lt1" tx1="dk1" bg2="lt2" tx2="dk2" accent1="accent1" accent2="accent2" accent3="accent3" accent4="accent4" accent5="accent5" accent6="accent6" hlink="hlink" folHlink="folHlink"/>
  <p:sldLayoutIdLst>
    <p:sldLayoutId id="2147484126" r:id="rId1"/>
    <p:sldLayoutId id="2147484127" r:id="rId2"/>
    <p:sldLayoutId id="2147484128" r:id="rId3"/>
    <p:sldLayoutId id="2147484129" r:id="rId4"/>
    <p:sldLayoutId id="2147484130" r:id="rId5"/>
    <p:sldLayoutId id="2147484131" r:id="rId6"/>
    <p:sldLayoutId id="2147484132" r:id="rId7"/>
    <p:sldLayoutId id="2147484133" r:id="rId8"/>
    <p:sldLayoutId id="2147484134" r:id="rId9"/>
    <p:sldLayoutId id="2147484135" r:id="rId10"/>
    <p:sldLayoutId id="2147484136" r:id="rId11"/>
    <p:sldLayoutId id="2147484137" r:id="rId12"/>
  </p:sldLayoutIdLst>
  <p:transition>
    <p:fade/>
  </p:transition>
  <p:txStyles>
    <p:titleStyle>
      <a:lvl1pPr algn="l" defTabSz="4385438" rtl="0" eaLnBrk="1" latinLnBrk="0" hangingPunct="1">
        <a:lnSpc>
          <a:spcPct val="90000"/>
        </a:lnSpc>
        <a:spcBef>
          <a:spcPct val="0"/>
        </a:spcBef>
        <a:buNone/>
        <a:defRPr lang="en-US" sz="23000" b="0" kern="1200" cap="none" spc="-72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p:titleStyle>
    <p:bodyStyle>
      <a:lvl1pPr marL="1903483" indent="-1903483" algn="l" defTabSz="4385438" rtl="0" eaLnBrk="1" latinLnBrk="0" hangingPunct="1">
        <a:lnSpc>
          <a:spcPct val="90000"/>
        </a:lnSpc>
        <a:spcBef>
          <a:spcPct val="20000"/>
        </a:spcBef>
        <a:buFontTx/>
        <a:buBlip>
          <a:blip r:embed="rId15"/>
        </a:buBlip>
        <a:defRPr sz="15400" kern="1200">
          <a:solidFill>
            <a:schemeClr val="tx1"/>
          </a:solidFill>
          <a:latin typeface="+mn-lt"/>
          <a:ea typeface="+mn-ea"/>
          <a:cs typeface="+mn-cs"/>
        </a:defRPr>
      </a:lvl1pPr>
      <a:lvl2pPr marL="4385616" indent="-1903483" algn="l" defTabSz="4385438" rtl="0" eaLnBrk="1" latinLnBrk="0" hangingPunct="1">
        <a:lnSpc>
          <a:spcPct val="90000"/>
        </a:lnSpc>
        <a:spcBef>
          <a:spcPct val="20000"/>
        </a:spcBef>
        <a:buFontTx/>
        <a:buBlip>
          <a:blip r:embed="rId16"/>
        </a:buBlip>
        <a:defRPr sz="13400" kern="1200">
          <a:solidFill>
            <a:schemeClr val="tx1"/>
          </a:solidFill>
          <a:latin typeface="+mn-lt"/>
          <a:ea typeface="+mn-ea"/>
          <a:cs typeface="+mn-cs"/>
        </a:defRPr>
      </a:lvl2pPr>
      <a:lvl3pPr marL="6037834" indent="-1652222" algn="l" defTabSz="4385438" rtl="0" eaLnBrk="1" latinLnBrk="0" hangingPunct="1">
        <a:lnSpc>
          <a:spcPct val="90000"/>
        </a:lnSpc>
        <a:spcBef>
          <a:spcPct val="20000"/>
        </a:spcBef>
        <a:buFontTx/>
        <a:buBlip>
          <a:blip r:embed="rId16"/>
        </a:buBlip>
        <a:defRPr sz="11500" kern="1200">
          <a:solidFill>
            <a:schemeClr val="tx1"/>
          </a:solidFill>
          <a:latin typeface="+mn-lt"/>
          <a:ea typeface="+mn-ea"/>
          <a:cs typeface="+mn-cs"/>
        </a:defRPr>
      </a:lvl3pPr>
      <a:lvl4pPr marL="7697654" indent="-1659840" algn="l" defTabSz="4385438" rtl="0" eaLnBrk="1" latinLnBrk="0" hangingPunct="1">
        <a:lnSpc>
          <a:spcPct val="90000"/>
        </a:lnSpc>
        <a:spcBef>
          <a:spcPct val="20000"/>
        </a:spcBef>
        <a:buFontTx/>
        <a:buBlip>
          <a:blip r:embed="rId16"/>
        </a:buBlip>
        <a:defRPr sz="11500" kern="1200">
          <a:solidFill>
            <a:schemeClr val="tx1"/>
          </a:solidFill>
          <a:latin typeface="+mn-lt"/>
          <a:ea typeface="+mn-ea"/>
          <a:cs typeface="+mn-cs"/>
        </a:defRPr>
      </a:lvl4pPr>
      <a:lvl5pPr marL="9311808" indent="-1614144" algn="l" defTabSz="4385438" rtl="0" eaLnBrk="1" latinLnBrk="0" hangingPunct="1">
        <a:lnSpc>
          <a:spcPct val="90000"/>
        </a:lnSpc>
        <a:spcBef>
          <a:spcPct val="20000"/>
        </a:spcBef>
        <a:buFontTx/>
        <a:buBlip>
          <a:blip r:embed="rId16"/>
        </a:buBlip>
        <a:defRPr sz="11500" kern="1200">
          <a:solidFill>
            <a:schemeClr val="tx1"/>
          </a:solidFill>
          <a:latin typeface="+mn-lt"/>
          <a:ea typeface="+mn-ea"/>
          <a:cs typeface="+mn-cs"/>
        </a:defRPr>
      </a:lvl5pPr>
      <a:lvl6pPr marL="12059947" indent="-1096354" algn="l" defTabSz="438543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2669" indent="-1096354" algn="l" defTabSz="438543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45381" indent="-1096354" algn="l" defTabSz="438543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38093" indent="-1096354" algn="l" defTabSz="438543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5438" rtl="0" eaLnBrk="1" latinLnBrk="0" hangingPunct="1">
        <a:defRPr sz="8600" kern="1200">
          <a:solidFill>
            <a:schemeClr val="tx1"/>
          </a:solidFill>
          <a:latin typeface="+mn-lt"/>
          <a:ea typeface="+mn-ea"/>
          <a:cs typeface="+mn-cs"/>
        </a:defRPr>
      </a:lvl1pPr>
      <a:lvl2pPr marL="2192722" algn="l" defTabSz="4385438" rtl="0" eaLnBrk="1" latinLnBrk="0" hangingPunct="1">
        <a:defRPr sz="8600" kern="1200">
          <a:solidFill>
            <a:schemeClr val="tx1"/>
          </a:solidFill>
          <a:latin typeface="+mn-lt"/>
          <a:ea typeface="+mn-ea"/>
          <a:cs typeface="+mn-cs"/>
        </a:defRPr>
      </a:lvl2pPr>
      <a:lvl3pPr marL="4385438" algn="l" defTabSz="4385438" rtl="0" eaLnBrk="1" latinLnBrk="0" hangingPunct="1">
        <a:defRPr sz="8600" kern="1200">
          <a:solidFill>
            <a:schemeClr val="tx1"/>
          </a:solidFill>
          <a:latin typeface="+mn-lt"/>
          <a:ea typeface="+mn-ea"/>
          <a:cs typeface="+mn-cs"/>
        </a:defRPr>
      </a:lvl3pPr>
      <a:lvl4pPr marL="6578160" algn="l" defTabSz="4385438" rtl="0" eaLnBrk="1" latinLnBrk="0" hangingPunct="1">
        <a:defRPr sz="8600" kern="1200">
          <a:solidFill>
            <a:schemeClr val="tx1"/>
          </a:solidFill>
          <a:latin typeface="+mn-lt"/>
          <a:ea typeface="+mn-ea"/>
          <a:cs typeface="+mn-cs"/>
        </a:defRPr>
      </a:lvl4pPr>
      <a:lvl5pPr marL="8770872" algn="l" defTabSz="4385438" rtl="0" eaLnBrk="1" latinLnBrk="0" hangingPunct="1">
        <a:defRPr sz="8600" kern="1200">
          <a:solidFill>
            <a:schemeClr val="tx1"/>
          </a:solidFill>
          <a:latin typeface="+mn-lt"/>
          <a:ea typeface="+mn-ea"/>
          <a:cs typeface="+mn-cs"/>
        </a:defRPr>
      </a:lvl5pPr>
      <a:lvl6pPr marL="10963579" algn="l" defTabSz="4385438" rtl="0" eaLnBrk="1" latinLnBrk="0" hangingPunct="1">
        <a:defRPr sz="8600" kern="1200">
          <a:solidFill>
            <a:schemeClr val="tx1"/>
          </a:solidFill>
          <a:latin typeface="+mn-lt"/>
          <a:ea typeface="+mn-ea"/>
          <a:cs typeface="+mn-cs"/>
        </a:defRPr>
      </a:lvl6pPr>
      <a:lvl7pPr marL="13156296" algn="l" defTabSz="4385438" rtl="0" eaLnBrk="1" latinLnBrk="0" hangingPunct="1">
        <a:defRPr sz="8600" kern="1200">
          <a:solidFill>
            <a:schemeClr val="tx1"/>
          </a:solidFill>
          <a:latin typeface="+mn-lt"/>
          <a:ea typeface="+mn-ea"/>
          <a:cs typeface="+mn-cs"/>
        </a:defRPr>
      </a:lvl7pPr>
      <a:lvl8pPr marL="15349018" algn="l" defTabSz="4385438" rtl="0" eaLnBrk="1" latinLnBrk="0" hangingPunct="1">
        <a:defRPr sz="8600" kern="1200">
          <a:solidFill>
            <a:schemeClr val="tx1"/>
          </a:solidFill>
          <a:latin typeface="+mn-lt"/>
          <a:ea typeface="+mn-ea"/>
          <a:cs typeface="+mn-cs"/>
        </a:defRPr>
      </a:lvl8pPr>
      <a:lvl9pPr marL="17541739" algn="l" defTabSz="4385438" rtl="0" eaLnBrk="1" latinLnBrk="0" hangingPunct="1">
        <a:defRPr sz="8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l="-1000" r="-1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8318118"/>
            <a:ext cx="32918400" cy="35573082"/>
          </a:xfrm>
          <a:prstGeom prst="rect">
            <a:avLst/>
          </a:prstGeom>
        </p:spPr>
      </p:pic>
      <p:sp>
        <p:nvSpPr>
          <p:cNvPr id="2" name="Title Placeholder 1"/>
          <p:cNvSpPr>
            <a:spLocks noGrp="1"/>
          </p:cNvSpPr>
          <p:nvPr>
            <p:ph type="title"/>
          </p:nvPr>
        </p:nvSpPr>
        <p:spPr>
          <a:xfrm>
            <a:off x="1371600" y="1473206"/>
            <a:ext cx="30175200" cy="637097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2600323" y="12192003"/>
            <a:ext cx="28946477" cy="1209715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4139" r:id="rId1"/>
  </p:sldLayoutIdLst>
  <p:transition>
    <p:fade/>
  </p:transition>
  <p:txStyles>
    <p:titleStyle>
      <a:lvl1pPr algn="l" defTabSz="4384738" rtl="0" eaLnBrk="1" latinLnBrk="0" hangingPunct="1">
        <a:lnSpc>
          <a:spcPct val="90000"/>
        </a:lnSpc>
        <a:spcBef>
          <a:spcPct val="0"/>
        </a:spcBef>
        <a:buNone/>
        <a:defRPr lang="en-US" sz="23000" b="0" kern="1200" cap="none" spc="-60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4384738" rtl="0" eaLnBrk="1" latinLnBrk="0" hangingPunct="1">
        <a:lnSpc>
          <a:spcPct val="90000"/>
        </a:lnSpc>
        <a:spcBef>
          <a:spcPct val="20000"/>
        </a:spcBef>
        <a:buFont typeface="Arial" pitchFamily="34" charset="0"/>
        <a:buNone/>
        <a:defRPr sz="14400" b="1" kern="1200">
          <a:solidFill>
            <a:schemeClr val="tx1"/>
          </a:solidFill>
          <a:latin typeface="Courier New" pitchFamily="49" charset="0"/>
          <a:ea typeface="+mn-ea"/>
          <a:cs typeface="Courier New" pitchFamily="49" charset="0"/>
        </a:defRPr>
      </a:lvl1pPr>
      <a:lvl2pPr marL="1846003" indent="-38069" algn="l" defTabSz="4384738" rtl="0" eaLnBrk="1" latinLnBrk="0" hangingPunct="1">
        <a:lnSpc>
          <a:spcPct val="90000"/>
        </a:lnSpc>
        <a:spcBef>
          <a:spcPct val="20000"/>
        </a:spcBef>
        <a:buFont typeface="Arial" pitchFamily="34" charset="0"/>
        <a:buNone/>
        <a:defRPr sz="13400" b="1" kern="1200">
          <a:solidFill>
            <a:schemeClr val="tx1"/>
          </a:solidFill>
          <a:latin typeface="Courier New" pitchFamily="49" charset="0"/>
          <a:ea typeface="+mn-ea"/>
          <a:cs typeface="Courier New" pitchFamily="49" charset="0"/>
        </a:defRPr>
      </a:lvl2pPr>
      <a:lvl3pPr marL="3653942" indent="-38069" algn="l" defTabSz="4384738" rtl="0" eaLnBrk="1" latinLnBrk="0" hangingPunct="1">
        <a:lnSpc>
          <a:spcPct val="90000"/>
        </a:lnSpc>
        <a:spcBef>
          <a:spcPct val="20000"/>
        </a:spcBef>
        <a:buFont typeface="Arial" pitchFamily="34" charset="0"/>
        <a:buNone/>
        <a:defRPr sz="11500" b="1" kern="1200">
          <a:solidFill>
            <a:schemeClr val="tx1"/>
          </a:solidFill>
          <a:latin typeface="Courier New" pitchFamily="49" charset="0"/>
          <a:ea typeface="+mn-ea"/>
          <a:cs typeface="Courier New" pitchFamily="49" charset="0"/>
        </a:defRPr>
      </a:lvl3pPr>
      <a:lvl4pPr marL="5246203" indent="38069" algn="l" defTabSz="4384738" rtl="0" eaLnBrk="1" latinLnBrk="0" hangingPunct="1">
        <a:lnSpc>
          <a:spcPct val="90000"/>
        </a:lnSpc>
        <a:spcBef>
          <a:spcPct val="20000"/>
        </a:spcBef>
        <a:buFont typeface="Arial" pitchFamily="34" charset="0"/>
        <a:buNone/>
        <a:defRPr sz="11500" b="1" kern="1200">
          <a:solidFill>
            <a:schemeClr val="tx1"/>
          </a:solidFill>
          <a:latin typeface="Courier New" pitchFamily="49" charset="0"/>
          <a:ea typeface="+mn-ea"/>
          <a:cs typeface="Courier New" pitchFamily="49" charset="0"/>
        </a:defRPr>
      </a:lvl4pPr>
      <a:lvl5pPr marL="6838459" indent="0" algn="l" defTabSz="4384738" rtl="0" eaLnBrk="1" latinLnBrk="0" hangingPunct="1">
        <a:lnSpc>
          <a:spcPct val="90000"/>
        </a:lnSpc>
        <a:spcBef>
          <a:spcPct val="20000"/>
        </a:spcBef>
        <a:buFont typeface="Arial" pitchFamily="34" charset="0"/>
        <a:buNone/>
        <a:defRPr sz="11500" b="1" kern="1200">
          <a:solidFill>
            <a:schemeClr val="tx1"/>
          </a:solidFill>
          <a:latin typeface="Courier New" pitchFamily="49" charset="0"/>
          <a:ea typeface="+mn-ea"/>
          <a:cs typeface="Courier New" pitchFamily="49" charset="0"/>
        </a:defRPr>
      </a:lvl5pPr>
      <a:lvl6pPr marL="12058018" indent="-1096181" algn="l" defTabSz="438473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0389" indent="-1096181" algn="l" defTabSz="438473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42750" indent="-1096181" algn="l" defTabSz="438473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35112" indent="-1096181" algn="l" defTabSz="438473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4738" rtl="0" eaLnBrk="1" latinLnBrk="0" hangingPunct="1">
        <a:defRPr sz="8600" kern="1200">
          <a:solidFill>
            <a:schemeClr val="tx1"/>
          </a:solidFill>
          <a:latin typeface="+mn-lt"/>
          <a:ea typeface="+mn-ea"/>
          <a:cs typeface="+mn-cs"/>
        </a:defRPr>
      </a:lvl1pPr>
      <a:lvl2pPr marL="2192371" algn="l" defTabSz="4384738" rtl="0" eaLnBrk="1" latinLnBrk="0" hangingPunct="1">
        <a:defRPr sz="8600" kern="1200">
          <a:solidFill>
            <a:schemeClr val="tx1"/>
          </a:solidFill>
          <a:latin typeface="+mn-lt"/>
          <a:ea typeface="+mn-ea"/>
          <a:cs typeface="+mn-cs"/>
        </a:defRPr>
      </a:lvl2pPr>
      <a:lvl3pPr marL="4384738" algn="l" defTabSz="4384738" rtl="0" eaLnBrk="1" latinLnBrk="0" hangingPunct="1">
        <a:defRPr sz="8600" kern="1200">
          <a:solidFill>
            <a:schemeClr val="tx1"/>
          </a:solidFill>
          <a:latin typeface="+mn-lt"/>
          <a:ea typeface="+mn-ea"/>
          <a:cs typeface="+mn-cs"/>
        </a:defRPr>
      </a:lvl3pPr>
      <a:lvl4pPr marL="6577109" algn="l" defTabSz="4384738" rtl="0" eaLnBrk="1" latinLnBrk="0" hangingPunct="1">
        <a:defRPr sz="8600" kern="1200">
          <a:solidFill>
            <a:schemeClr val="tx1"/>
          </a:solidFill>
          <a:latin typeface="+mn-lt"/>
          <a:ea typeface="+mn-ea"/>
          <a:cs typeface="+mn-cs"/>
        </a:defRPr>
      </a:lvl4pPr>
      <a:lvl5pPr marL="8769470" algn="l" defTabSz="4384738" rtl="0" eaLnBrk="1" latinLnBrk="0" hangingPunct="1">
        <a:defRPr sz="8600" kern="1200">
          <a:solidFill>
            <a:schemeClr val="tx1"/>
          </a:solidFill>
          <a:latin typeface="+mn-lt"/>
          <a:ea typeface="+mn-ea"/>
          <a:cs typeface="+mn-cs"/>
        </a:defRPr>
      </a:lvl5pPr>
      <a:lvl6pPr marL="10961827" algn="l" defTabSz="4384738" rtl="0" eaLnBrk="1" latinLnBrk="0" hangingPunct="1">
        <a:defRPr sz="8600" kern="1200">
          <a:solidFill>
            <a:schemeClr val="tx1"/>
          </a:solidFill>
          <a:latin typeface="+mn-lt"/>
          <a:ea typeface="+mn-ea"/>
          <a:cs typeface="+mn-cs"/>
        </a:defRPr>
      </a:lvl6pPr>
      <a:lvl7pPr marL="13154189" algn="l" defTabSz="4384738" rtl="0" eaLnBrk="1" latinLnBrk="0" hangingPunct="1">
        <a:defRPr sz="8600" kern="1200">
          <a:solidFill>
            <a:schemeClr val="tx1"/>
          </a:solidFill>
          <a:latin typeface="+mn-lt"/>
          <a:ea typeface="+mn-ea"/>
          <a:cs typeface="+mn-cs"/>
        </a:defRPr>
      </a:lvl7pPr>
      <a:lvl8pPr marL="15346560" algn="l" defTabSz="4384738" rtl="0" eaLnBrk="1" latinLnBrk="0" hangingPunct="1">
        <a:defRPr sz="8600" kern="1200">
          <a:solidFill>
            <a:schemeClr val="tx1"/>
          </a:solidFill>
          <a:latin typeface="+mn-lt"/>
          <a:ea typeface="+mn-ea"/>
          <a:cs typeface="+mn-cs"/>
        </a:defRPr>
      </a:lvl8pPr>
      <a:lvl9pPr marL="17538931" algn="l" defTabSz="4384738" rtl="0" eaLnBrk="1" latinLnBrk="0" hangingPunct="1">
        <a:defRPr sz="8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1473206"/>
            <a:ext cx="30175200" cy="637097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9042403"/>
            <a:ext cx="30175200" cy="10241265"/>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Box 7"/>
          <p:cNvSpPr txBox="1">
            <a:spLocks noChangeArrowheads="1"/>
          </p:cNvSpPr>
          <p:nvPr userDrawn="1"/>
        </p:nvSpPr>
        <p:spPr bwMode="auto">
          <a:xfrm>
            <a:off x="28170200" y="43434003"/>
            <a:ext cx="4100570" cy="3076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1325" tIns="45653" rIns="91325" bIns="45653">
            <a:spAutoFit/>
          </a:bodyPr>
          <a:lstStyle>
            <a:lvl1pPr defTabSz="2978150">
              <a:defRPr sz="2400">
                <a:solidFill>
                  <a:schemeClr val="tx1"/>
                </a:solidFill>
                <a:latin typeface="Times New Roman" pitchFamily="18" charset="0"/>
              </a:defRPr>
            </a:lvl1pPr>
            <a:lvl2pPr defTabSz="2978150">
              <a:defRPr sz="2400">
                <a:solidFill>
                  <a:schemeClr val="tx1"/>
                </a:solidFill>
                <a:latin typeface="Times New Roman" pitchFamily="18" charset="0"/>
              </a:defRPr>
            </a:lvl2pPr>
            <a:lvl3pPr defTabSz="2978150">
              <a:defRPr sz="2400">
                <a:solidFill>
                  <a:schemeClr val="tx1"/>
                </a:solidFill>
                <a:latin typeface="Times New Roman" pitchFamily="18" charset="0"/>
              </a:defRPr>
            </a:lvl3pPr>
            <a:lvl4pPr defTabSz="2978150">
              <a:defRPr sz="2400">
                <a:solidFill>
                  <a:schemeClr val="tx1"/>
                </a:solidFill>
                <a:latin typeface="Times New Roman" pitchFamily="18" charset="0"/>
              </a:defRPr>
            </a:lvl4pPr>
            <a:lvl5pPr defTabSz="2978150">
              <a:defRPr sz="2400">
                <a:solidFill>
                  <a:schemeClr val="tx1"/>
                </a:solidFill>
                <a:latin typeface="Times New Roman" pitchFamily="18" charset="0"/>
              </a:defRPr>
            </a:lvl5pPr>
            <a:lvl6pPr defTabSz="2978150" eaLnBrk="0" fontAlgn="base" hangingPunct="0">
              <a:spcBef>
                <a:spcPct val="0"/>
              </a:spcBef>
              <a:spcAft>
                <a:spcPct val="0"/>
              </a:spcAft>
              <a:defRPr sz="2400">
                <a:solidFill>
                  <a:schemeClr val="tx1"/>
                </a:solidFill>
                <a:latin typeface="Times New Roman" pitchFamily="18" charset="0"/>
              </a:defRPr>
            </a:lvl6pPr>
            <a:lvl7pPr defTabSz="2978150" eaLnBrk="0" fontAlgn="base" hangingPunct="0">
              <a:spcBef>
                <a:spcPct val="0"/>
              </a:spcBef>
              <a:spcAft>
                <a:spcPct val="0"/>
              </a:spcAft>
              <a:defRPr sz="2400">
                <a:solidFill>
                  <a:schemeClr val="tx1"/>
                </a:solidFill>
                <a:latin typeface="Times New Roman" pitchFamily="18" charset="0"/>
              </a:defRPr>
            </a:lvl7pPr>
            <a:lvl8pPr defTabSz="2978150" eaLnBrk="0" fontAlgn="base" hangingPunct="0">
              <a:spcBef>
                <a:spcPct val="0"/>
              </a:spcBef>
              <a:spcAft>
                <a:spcPct val="0"/>
              </a:spcAft>
              <a:defRPr sz="2400">
                <a:solidFill>
                  <a:schemeClr val="tx1"/>
                </a:solidFill>
                <a:latin typeface="Times New Roman" pitchFamily="18" charset="0"/>
              </a:defRPr>
            </a:lvl8pPr>
            <a:lvl9pPr defTabSz="297815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400" dirty="0">
                <a:solidFill>
                  <a:srgbClr val="3333FF"/>
                </a:solidFill>
                <a:effectLst/>
                <a:latin typeface="Comic Sans MS" pitchFamily="66" charset="0"/>
              </a:rPr>
              <a:t>Template provided by: “posters4research.com”</a:t>
            </a:r>
          </a:p>
        </p:txBody>
      </p:sp>
    </p:spTree>
  </p:cSld>
  <p:clrMap bg1="lt1" tx1="dk1" bg2="lt2" tx2="dk2" accent1="accent1" accent2="accent2" accent3="accent3" accent4="accent4" accent5="accent5" accent6="accent6" hlink="hlink" folHlink="folHlink"/>
  <p:sldLayoutIdLst>
    <p:sldLayoutId id="2147484201" r:id="rId1"/>
    <p:sldLayoutId id="2147484202" r:id="rId2"/>
    <p:sldLayoutId id="2147484203" r:id="rId3"/>
    <p:sldLayoutId id="2147484204" r:id="rId4"/>
    <p:sldLayoutId id="2147484205" r:id="rId5"/>
    <p:sldLayoutId id="2147484206" r:id="rId6"/>
    <p:sldLayoutId id="2147484207" r:id="rId7"/>
    <p:sldLayoutId id="2147484208" r:id="rId8"/>
    <p:sldLayoutId id="2147484209" r:id="rId9"/>
    <p:sldLayoutId id="2147484210" r:id="rId10"/>
    <p:sldLayoutId id="2147484211" r:id="rId11"/>
    <p:sldLayoutId id="2147484212" r:id="rId12"/>
  </p:sldLayoutIdLst>
  <p:transition>
    <p:fade/>
  </p:transition>
  <p:txStyles>
    <p:titleStyle>
      <a:lvl1pPr algn="l" defTabSz="4388242" rtl="0" eaLnBrk="1" latinLnBrk="0" hangingPunct="1">
        <a:lnSpc>
          <a:spcPct val="90000"/>
        </a:lnSpc>
        <a:spcBef>
          <a:spcPct val="0"/>
        </a:spcBef>
        <a:buNone/>
        <a:defRPr lang="en-US" sz="23000" b="0" kern="1200" cap="none" spc="-72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p:titleStyle>
    <p:bodyStyle>
      <a:lvl1pPr marL="1904698" indent="-1904698" algn="l" defTabSz="4388242" rtl="0" eaLnBrk="1" latinLnBrk="0" hangingPunct="1">
        <a:lnSpc>
          <a:spcPct val="90000"/>
        </a:lnSpc>
        <a:spcBef>
          <a:spcPct val="20000"/>
        </a:spcBef>
        <a:buFontTx/>
        <a:buBlip>
          <a:blip r:embed="rId15"/>
        </a:buBlip>
        <a:defRPr sz="15400" kern="1200">
          <a:solidFill>
            <a:schemeClr val="tx1"/>
          </a:solidFill>
          <a:latin typeface="+mn-lt"/>
          <a:ea typeface="+mn-ea"/>
          <a:cs typeface="+mn-cs"/>
        </a:defRPr>
      </a:lvl1pPr>
      <a:lvl2pPr marL="4388419" indent="-1904698" algn="l" defTabSz="4388242" rtl="0" eaLnBrk="1" latinLnBrk="0" hangingPunct="1">
        <a:lnSpc>
          <a:spcPct val="90000"/>
        </a:lnSpc>
        <a:spcBef>
          <a:spcPct val="20000"/>
        </a:spcBef>
        <a:buFontTx/>
        <a:buBlip>
          <a:blip r:embed="rId16"/>
        </a:buBlip>
        <a:defRPr sz="13400" kern="1200">
          <a:solidFill>
            <a:schemeClr val="tx1"/>
          </a:solidFill>
          <a:latin typeface="+mn-lt"/>
          <a:ea typeface="+mn-ea"/>
          <a:cs typeface="+mn-cs"/>
        </a:defRPr>
      </a:lvl2pPr>
      <a:lvl3pPr marL="6041693" indent="-1653278" algn="l" defTabSz="4388242" rtl="0" eaLnBrk="1" latinLnBrk="0" hangingPunct="1">
        <a:lnSpc>
          <a:spcPct val="90000"/>
        </a:lnSpc>
        <a:spcBef>
          <a:spcPct val="20000"/>
        </a:spcBef>
        <a:buFontTx/>
        <a:buBlip>
          <a:blip r:embed="rId16"/>
        </a:buBlip>
        <a:defRPr sz="11500" kern="1200">
          <a:solidFill>
            <a:schemeClr val="tx1"/>
          </a:solidFill>
          <a:latin typeface="+mn-lt"/>
          <a:ea typeface="+mn-ea"/>
          <a:cs typeface="+mn-cs"/>
        </a:defRPr>
      </a:lvl3pPr>
      <a:lvl4pPr marL="7702589" indent="-1660896" algn="l" defTabSz="4388242" rtl="0" eaLnBrk="1" latinLnBrk="0" hangingPunct="1">
        <a:lnSpc>
          <a:spcPct val="90000"/>
        </a:lnSpc>
        <a:spcBef>
          <a:spcPct val="20000"/>
        </a:spcBef>
        <a:buFontTx/>
        <a:buBlip>
          <a:blip r:embed="rId16"/>
        </a:buBlip>
        <a:defRPr sz="11500" kern="1200">
          <a:solidFill>
            <a:schemeClr val="tx1"/>
          </a:solidFill>
          <a:latin typeface="+mn-lt"/>
          <a:ea typeface="+mn-ea"/>
          <a:cs typeface="+mn-cs"/>
        </a:defRPr>
      </a:lvl4pPr>
      <a:lvl5pPr marL="9317770" indent="-1615181" algn="l" defTabSz="4388242" rtl="0" eaLnBrk="1" latinLnBrk="0" hangingPunct="1">
        <a:lnSpc>
          <a:spcPct val="90000"/>
        </a:lnSpc>
        <a:spcBef>
          <a:spcPct val="20000"/>
        </a:spcBef>
        <a:buFontTx/>
        <a:buBlip>
          <a:blip r:embed="rId16"/>
        </a:buBlip>
        <a:defRPr sz="11500" kern="1200">
          <a:solidFill>
            <a:schemeClr val="tx1"/>
          </a:solidFill>
          <a:latin typeface="+mn-lt"/>
          <a:ea typeface="+mn-ea"/>
          <a:cs typeface="+mn-cs"/>
        </a:defRPr>
      </a:lvl5pPr>
      <a:lvl6pPr marL="12067666" indent="-1097059" algn="l" defTabSz="4388242"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1789" indent="-1097059" algn="l" defTabSz="4388242"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5907" indent="-1097059" algn="l" defTabSz="4388242"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0030" indent="-1097059" algn="l" defTabSz="4388242"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242" rtl="0" eaLnBrk="1" latinLnBrk="0" hangingPunct="1">
        <a:defRPr sz="8600" kern="1200">
          <a:solidFill>
            <a:schemeClr val="tx1"/>
          </a:solidFill>
          <a:latin typeface="+mn-lt"/>
          <a:ea typeface="+mn-ea"/>
          <a:cs typeface="+mn-cs"/>
        </a:defRPr>
      </a:lvl1pPr>
      <a:lvl2pPr marL="2194123" algn="l" defTabSz="4388242" rtl="0" eaLnBrk="1" latinLnBrk="0" hangingPunct="1">
        <a:defRPr sz="8600" kern="1200">
          <a:solidFill>
            <a:schemeClr val="tx1"/>
          </a:solidFill>
          <a:latin typeface="+mn-lt"/>
          <a:ea typeface="+mn-ea"/>
          <a:cs typeface="+mn-cs"/>
        </a:defRPr>
      </a:lvl2pPr>
      <a:lvl3pPr marL="4388242" algn="l" defTabSz="4388242" rtl="0" eaLnBrk="1" latinLnBrk="0" hangingPunct="1">
        <a:defRPr sz="8600" kern="1200">
          <a:solidFill>
            <a:schemeClr val="tx1"/>
          </a:solidFill>
          <a:latin typeface="+mn-lt"/>
          <a:ea typeface="+mn-ea"/>
          <a:cs typeface="+mn-cs"/>
        </a:defRPr>
      </a:lvl3pPr>
      <a:lvl4pPr marL="6582365" algn="l" defTabSz="4388242" rtl="0" eaLnBrk="1" latinLnBrk="0" hangingPunct="1">
        <a:defRPr sz="8600" kern="1200">
          <a:solidFill>
            <a:schemeClr val="tx1"/>
          </a:solidFill>
          <a:latin typeface="+mn-lt"/>
          <a:ea typeface="+mn-ea"/>
          <a:cs typeface="+mn-cs"/>
        </a:defRPr>
      </a:lvl4pPr>
      <a:lvl5pPr marL="8776483" algn="l" defTabSz="4388242" rtl="0" eaLnBrk="1" latinLnBrk="0" hangingPunct="1">
        <a:defRPr sz="8600" kern="1200">
          <a:solidFill>
            <a:schemeClr val="tx1"/>
          </a:solidFill>
          <a:latin typeface="+mn-lt"/>
          <a:ea typeface="+mn-ea"/>
          <a:cs typeface="+mn-cs"/>
        </a:defRPr>
      </a:lvl5pPr>
      <a:lvl6pPr marL="10970606" algn="l" defTabSz="4388242" rtl="0" eaLnBrk="1" latinLnBrk="0" hangingPunct="1">
        <a:defRPr sz="8600" kern="1200">
          <a:solidFill>
            <a:schemeClr val="tx1"/>
          </a:solidFill>
          <a:latin typeface="+mn-lt"/>
          <a:ea typeface="+mn-ea"/>
          <a:cs typeface="+mn-cs"/>
        </a:defRPr>
      </a:lvl6pPr>
      <a:lvl7pPr marL="13164725" algn="l" defTabSz="4388242" rtl="0" eaLnBrk="1" latinLnBrk="0" hangingPunct="1">
        <a:defRPr sz="8600" kern="1200">
          <a:solidFill>
            <a:schemeClr val="tx1"/>
          </a:solidFill>
          <a:latin typeface="+mn-lt"/>
          <a:ea typeface="+mn-ea"/>
          <a:cs typeface="+mn-cs"/>
        </a:defRPr>
      </a:lvl7pPr>
      <a:lvl8pPr marL="15358848" algn="l" defTabSz="4388242" rtl="0" eaLnBrk="1" latinLnBrk="0" hangingPunct="1">
        <a:defRPr sz="8600" kern="1200">
          <a:solidFill>
            <a:schemeClr val="tx1"/>
          </a:solidFill>
          <a:latin typeface="+mn-lt"/>
          <a:ea typeface="+mn-ea"/>
          <a:cs typeface="+mn-cs"/>
        </a:defRPr>
      </a:lvl8pPr>
      <a:lvl9pPr marL="17552971" algn="l" defTabSz="4388242" rtl="0" eaLnBrk="1" latinLnBrk="0" hangingPunct="1">
        <a:defRPr sz="86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cstate="print">
            <a:lum/>
          </a:blip>
          <a:srcRect/>
          <a:stretch>
            <a:fillRect l="-1000" r="-1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5" cstate="print"/>
          <a:srcRect b="10453"/>
          <a:stretch>
            <a:fillRect/>
          </a:stretch>
        </p:blipFill>
        <p:spPr>
          <a:xfrm>
            <a:off x="0" y="8318118"/>
            <a:ext cx="32918400" cy="35573082"/>
          </a:xfrm>
          <a:prstGeom prst="rect">
            <a:avLst/>
          </a:prstGeom>
        </p:spPr>
      </p:pic>
      <p:sp>
        <p:nvSpPr>
          <p:cNvPr id="2" name="Title Placeholder 1"/>
          <p:cNvSpPr>
            <a:spLocks noGrp="1"/>
          </p:cNvSpPr>
          <p:nvPr>
            <p:ph type="title"/>
          </p:nvPr>
        </p:nvSpPr>
        <p:spPr>
          <a:xfrm>
            <a:off x="1371600" y="1473206"/>
            <a:ext cx="30175200" cy="637097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2600323" y="12192003"/>
            <a:ext cx="28946477" cy="1209715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4214" r:id="rId1"/>
    <p:sldLayoutId id="2147484215" r:id="rId2"/>
  </p:sldLayoutIdLst>
  <p:transition>
    <p:fade/>
  </p:transition>
  <p:txStyles>
    <p:titleStyle>
      <a:lvl1pPr algn="l" defTabSz="4387541" rtl="0" eaLnBrk="1" latinLnBrk="0" hangingPunct="1">
        <a:lnSpc>
          <a:spcPct val="90000"/>
        </a:lnSpc>
        <a:spcBef>
          <a:spcPct val="0"/>
        </a:spcBef>
        <a:buNone/>
        <a:defRPr lang="en-US" sz="23000" b="0" kern="1200" cap="none" spc="-60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4387541" rtl="0" eaLnBrk="1" latinLnBrk="0" hangingPunct="1">
        <a:lnSpc>
          <a:spcPct val="90000"/>
        </a:lnSpc>
        <a:spcBef>
          <a:spcPct val="20000"/>
        </a:spcBef>
        <a:buFont typeface="Arial" pitchFamily="34" charset="0"/>
        <a:buNone/>
        <a:defRPr sz="14400" b="1" kern="1200">
          <a:solidFill>
            <a:schemeClr val="tx1"/>
          </a:solidFill>
          <a:latin typeface="Courier New" pitchFamily="49" charset="0"/>
          <a:ea typeface="+mn-ea"/>
          <a:cs typeface="Courier New" pitchFamily="49" charset="0"/>
        </a:defRPr>
      </a:lvl1pPr>
      <a:lvl2pPr marL="1847189" indent="-38088" algn="l" defTabSz="4387541" rtl="0" eaLnBrk="1" latinLnBrk="0" hangingPunct="1">
        <a:lnSpc>
          <a:spcPct val="90000"/>
        </a:lnSpc>
        <a:spcBef>
          <a:spcPct val="20000"/>
        </a:spcBef>
        <a:buFont typeface="Arial" pitchFamily="34" charset="0"/>
        <a:buNone/>
        <a:defRPr sz="13400" b="1" kern="1200">
          <a:solidFill>
            <a:schemeClr val="tx1"/>
          </a:solidFill>
          <a:latin typeface="Courier New" pitchFamily="49" charset="0"/>
          <a:ea typeface="+mn-ea"/>
          <a:cs typeface="Courier New" pitchFamily="49" charset="0"/>
        </a:defRPr>
      </a:lvl2pPr>
      <a:lvl3pPr marL="3656285" indent="-38088" algn="l" defTabSz="4387541" rtl="0" eaLnBrk="1" latinLnBrk="0" hangingPunct="1">
        <a:lnSpc>
          <a:spcPct val="90000"/>
        </a:lnSpc>
        <a:spcBef>
          <a:spcPct val="20000"/>
        </a:spcBef>
        <a:buFont typeface="Arial" pitchFamily="34" charset="0"/>
        <a:buNone/>
        <a:defRPr sz="11500" b="1" kern="1200">
          <a:solidFill>
            <a:schemeClr val="tx1"/>
          </a:solidFill>
          <a:latin typeface="Courier New" pitchFamily="49" charset="0"/>
          <a:ea typeface="+mn-ea"/>
          <a:cs typeface="Courier New" pitchFamily="49" charset="0"/>
        </a:defRPr>
      </a:lvl3pPr>
      <a:lvl4pPr marL="5249563" indent="38088" algn="l" defTabSz="4387541" rtl="0" eaLnBrk="1" latinLnBrk="0" hangingPunct="1">
        <a:lnSpc>
          <a:spcPct val="90000"/>
        </a:lnSpc>
        <a:spcBef>
          <a:spcPct val="20000"/>
        </a:spcBef>
        <a:buFont typeface="Arial" pitchFamily="34" charset="0"/>
        <a:buNone/>
        <a:defRPr sz="11500" b="1" kern="1200">
          <a:solidFill>
            <a:schemeClr val="tx1"/>
          </a:solidFill>
          <a:latin typeface="Courier New" pitchFamily="49" charset="0"/>
          <a:ea typeface="+mn-ea"/>
          <a:cs typeface="Courier New" pitchFamily="49" charset="0"/>
        </a:defRPr>
      </a:lvl4pPr>
      <a:lvl5pPr marL="6842837" indent="0" algn="l" defTabSz="4387541" rtl="0" eaLnBrk="1" latinLnBrk="0" hangingPunct="1">
        <a:lnSpc>
          <a:spcPct val="90000"/>
        </a:lnSpc>
        <a:spcBef>
          <a:spcPct val="20000"/>
        </a:spcBef>
        <a:buFont typeface="Arial" pitchFamily="34" charset="0"/>
        <a:buNone/>
        <a:defRPr sz="11500" b="1" kern="1200">
          <a:solidFill>
            <a:schemeClr val="tx1"/>
          </a:solidFill>
          <a:latin typeface="Courier New" pitchFamily="49" charset="0"/>
          <a:ea typeface="+mn-ea"/>
          <a:cs typeface="Courier New" pitchFamily="49" charset="0"/>
        </a:defRPr>
      </a:lvl5pPr>
      <a:lvl6pPr marL="12065736" indent="-1096882" algn="l" defTabSz="4387541"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59509" indent="-1096882" algn="l" defTabSz="4387541"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3272" indent="-1096882" algn="l" defTabSz="4387541"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47045" indent="-1096882" algn="l" defTabSz="4387541"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7541" rtl="0" eaLnBrk="1" latinLnBrk="0" hangingPunct="1">
        <a:defRPr sz="8600" kern="1200">
          <a:solidFill>
            <a:schemeClr val="tx1"/>
          </a:solidFill>
          <a:latin typeface="+mn-lt"/>
          <a:ea typeface="+mn-ea"/>
          <a:cs typeface="+mn-cs"/>
        </a:defRPr>
      </a:lvl1pPr>
      <a:lvl2pPr marL="2193773" algn="l" defTabSz="4387541" rtl="0" eaLnBrk="1" latinLnBrk="0" hangingPunct="1">
        <a:defRPr sz="8600" kern="1200">
          <a:solidFill>
            <a:schemeClr val="tx1"/>
          </a:solidFill>
          <a:latin typeface="+mn-lt"/>
          <a:ea typeface="+mn-ea"/>
          <a:cs typeface="+mn-cs"/>
        </a:defRPr>
      </a:lvl2pPr>
      <a:lvl3pPr marL="4387541" algn="l" defTabSz="4387541" rtl="0" eaLnBrk="1" latinLnBrk="0" hangingPunct="1">
        <a:defRPr sz="8600" kern="1200">
          <a:solidFill>
            <a:schemeClr val="tx1"/>
          </a:solidFill>
          <a:latin typeface="+mn-lt"/>
          <a:ea typeface="+mn-ea"/>
          <a:cs typeface="+mn-cs"/>
        </a:defRPr>
      </a:lvl3pPr>
      <a:lvl4pPr marL="6581314" algn="l" defTabSz="4387541" rtl="0" eaLnBrk="1" latinLnBrk="0" hangingPunct="1">
        <a:defRPr sz="8600" kern="1200">
          <a:solidFill>
            <a:schemeClr val="tx1"/>
          </a:solidFill>
          <a:latin typeface="+mn-lt"/>
          <a:ea typeface="+mn-ea"/>
          <a:cs typeface="+mn-cs"/>
        </a:defRPr>
      </a:lvl4pPr>
      <a:lvl5pPr marL="8775077" algn="l" defTabSz="4387541" rtl="0" eaLnBrk="1" latinLnBrk="0" hangingPunct="1">
        <a:defRPr sz="8600" kern="1200">
          <a:solidFill>
            <a:schemeClr val="tx1"/>
          </a:solidFill>
          <a:latin typeface="+mn-lt"/>
          <a:ea typeface="+mn-ea"/>
          <a:cs typeface="+mn-cs"/>
        </a:defRPr>
      </a:lvl5pPr>
      <a:lvl6pPr marL="10968850" algn="l" defTabSz="4387541" rtl="0" eaLnBrk="1" latinLnBrk="0" hangingPunct="1">
        <a:defRPr sz="8600" kern="1200">
          <a:solidFill>
            <a:schemeClr val="tx1"/>
          </a:solidFill>
          <a:latin typeface="+mn-lt"/>
          <a:ea typeface="+mn-ea"/>
          <a:cs typeface="+mn-cs"/>
        </a:defRPr>
      </a:lvl6pPr>
      <a:lvl7pPr marL="13162618" algn="l" defTabSz="4387541" rtl="0" eaLnBrk="1" latinLnBrk="0" hangingPunct="1">
        <a:defRPr sz="8600" kern="1200">
          <a:solidFill>
            <a:schemeClr val="tx1"/>
          </a:solidFill>
          <a:latin typeface="+mn-lt"/>
          <a:ea typeface="+mn-ea"/>
          <a:cs typeface="+mn-cs"/>
        </a:defRPr>
      </a:lvl7pPr>
      <a:lvl8pPr marL="15356390" algn="l" defTabSz="4387541" rtl="0" eaLnBrk="1" latinLnBrk="0" hangingPunct="1">
        <a:defRPr sz="8600" kern="1200">
          <a:solidFill>
            <a:schemeClr val="tx1"/>
          </a:solidFill>
          <a:latin typeface="+mn-lt"/>
          <a:ea typeface="+mn-ea"/>
          <a:cs typeface="+mn-cs"/>
        </a:defRPr>
      </a:lvl8pPr>
      <a:lvl9pPr marL="17550163" algn="l" defTabSz="4387541" rtl="0" eaLnBrk="1" latinLnBrk="0" hangingPunct="1">
        <a:defRPr sz="86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598" name="Rectangle 1597"/>
          <p:cNvSpPr/>
          <p:nvPr/>
        </p:nvSpPr>
        <p:spPr>
          <a:xfrm>
            <a:off x="0" y="0"/>
            <a:ext cx="32918400" cy="438912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a:p>
        </p:txBody>
      </p:sp>
      <p:pic>
        <p:nvPicPr>
          <p:cNvPr id="1555" name="Picture 1554" descr="vines15.png"/>
          <p:cNvPicPr>
            <a:picLocks noChangeAspect="1"/>
          </p:cNvPicPr>
          <p:nvPr/>
        </p:nvPicPr>
        <p:blipFill>
          <a:blip r:embed="rId13" cstate="print"/>
          <a:srcRect l="27271" t="11030" r="45970" b="37244"/>
          <a:stretch>
            <a:fillRect/>
          </a:stretch>
        </p:blipFill>
        <p:spPr>
          <a:xfrm flipH="1">
            <a:off x="-2" y="18531840"/>
            <a:ext cx="8800852" cy="24871680"/>
          </a:xfrm>
          <a:prstGeom prst="rect">
            <a:avLst/>
          </a:prstGeom>
        </p:spPr>
      </p:pic>
      <p:sp>
        <p:nvSpPr>
          <p:cNvPr id="2" name="Title Placeholder 1"/>
          <p:cNvSpPr>
            <a:spLocks noGrp="1"/>
          </p:cNvSpPr>
          <p:nvPr>
            <p:ph type="title"/>
          </p:nvPr>
        </p:nvSpPr>
        <p:spPr>
          <a:xfrm>
            <a:off x="1645920" y="975360"/>
            <a:ext cx="24688800" cy="10728960"/>
          </a:xfrm>
          <a:prstGeom prst="rect">
            <a:avLst/>
          </a:prstGeom>
        </p:spPr>
        <p:txBody>
          <a:bodyPr vert="horz" lIns="438912" tIns="219456" rIns="438912" bIns="219456"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406640" y="13655046"/>
            <a:ext cx="21396960" cy="24871680"/>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3017520" y="41697840"/>
            <a:ext cx="7680960" cy="2336800"/>
          </a:xfrm>
          <a:prstGeom prst="rect">
            <a:avLst/>
          </a:prstGeom>
          <a:effectLst/>
        </p:spPr>
        <p:txBody>
          <a:bodyPr vert="horz" lIns="438912" tIns="219456" rIns="438912" bIns="219456" rtlCol="0" anchor="ctr">
            <a:normAutofit/>
          </a:bodyPr>
          <a:lstStyle>
            <a:lvl1pPr marL="0" indent="0" algn="l" defTabSz="4389120" rtl="0" eaLnBrk="1" latinLnBrk="0" hangingPunct="1">
              <a:lnSpc>
                <a:spcPct val="110000"/>
              </a:lnSpc>
              <a:spcBef>
                <a:spcPts val="4800"/>
              </a:spcBef>
              <a:buSzPct val="80000"/>
              <a:buFont typeface="Wingdings" pitchFamily="2" charset="2"/>
              <a:buNone/>
              <a:defRPr sz="4800" kern="1200" spc="480" baseline="0">
                <a:solidFill>
                  <a:schemeClr val="tx1">
                    <a:lumMod val="65000"/>
                    <a:lumOff val="35000"/>
                  </a:schemeClr>
                </a:solidFill>
                <a:effectLst/>
                <a:latin typeface="+mn-lt"/>
                <a:ea typeface="+mn-ea"/>
                <a:cs typeface="+mn-cs"/>
              </a:defRPr>
            </a:lvl1pPr>
          </a:lstStyle>
          <a:p>
            <a:fld id="{D79105B4-0CDC-4995-909B-794D695ACDBE}" type="datetime1">
              <a:rPr/>
              <a:pPr/>
              <a:t>7/2/2008</a:t>
            </a:fld>
            <a:endParaRPr/>
          </a:p>
        </p:txBody>
      </p:sp>
      <p:sp>
        <p:nvSpPr>
          <p:cNvPr id="5" name="Footer Placeholder 4"/>
          <p:cNvSpPr>
            <a:spLocks noGrp="1"/>
          </p:cNvSpPr>
          <p:nvPr>
            <p:ph type="ftr" sz="quarter" idx="3"/>
          </p:nvPr>
        </p:nvSpPr>
        <p:spPr>
          <a:xfrm>
            <a:off x="18379440" y="41697840"/>
            <a:ext cx="10424160" cy="2336800"/>
          </a:xfrm>
          <a:prstGeom prst="rect">
            <a:avLst/>
          </a:prstGeom>
          <a:effectLst/>
        </p:spPr>
        <p:txBody>
          <a:bodyPr vert="horz" lIns="438912" tIns="219456" rIns="438912" bIns="219456" rtlCol="0" anchor="ctr">
            <a:normAutofit/>
          </a:bodyPr>
          <a:lstStyle>
            <a:lvl1pPr marL="0" indent="0" algn="r" defTabSz="4389120" rtl="0" eaLnBrk="1" latinLnBrk="0" hangingPunct="1">
              <a:lnSpc>
                <a:spcPct val="110000"/>
              </a:lnSpc>
              <a:spcBef>
                <a:spcPts val="4800"/>
              </a:spcBef>
              <a:buSzPct val="80000"/>
              <a:buFont typeface="Wingdings" pitchFamily="2" charset="2"/>
              <a:buNone/>
              <a:defRPr sz="4800" kern="1200" spc="480" baseline="0">
                <a:solidFill>
                  <a:schemeClr val="tx1">
                    <a:lumMod val="65000"/>
                    <a:lumOff val="35000"/>
                  </a:schemeClr>
                </a:solidFill>
                <a:effectLst/>
                <a:latin typeface="+mn-lt"/>
                <a:ea typeface="+mn-ea"/>
                <a:cs typeface="+mn-cs"/>
              </a:defRPr>
            </a:lvl1pPr>
          </a:lstStyle>
          <a:p>
            <a:endParaRPr/>
          </a:p>
        </p:txBody>
      </p:sp>
      <p:sp>
        <p:nvSpPr>
          <p:cNvPr id="6" name="Slide Number Placeholder 5"/>
          <p:cNvSpPr>
            <a:spLocks noGrp="1"/>
          </p:cNvSpPr>
          <p:nvPr>
            <p:ph type="sldNum" sz="quarter" idx="4"/>
          </p:nvPr>
        </p:nvSpPr>
        <p:spPr>
          <a:xfrm>
            <a:off x="30175200" y="41697840"/>
            <a:ext cx="2468880" cy="2336800"/>
          </a:xfrm>
          <a:prstGeom prst="rect">
            <a:avLst/>
          </a:prstGeom>
          <a:effectLst/>
        </p:spPr>
        <p:txBody>
          <a:bodyPr vert="horz" lIns="438912" tIns="219456" rIns="438912" bIns="219456" rtlCol="0" anchor="ctr">
            <a:normAutofit/>
          </a:bodyPr>
          <a:lstStyle>
            <a:lvl1pPr marL="0" indent="0" algn="r" defTabSz="4389120" rtl="0" eaLnBrk="1" latinLnBrk="0" hangingPunct="1">
              <a:lnSpc>
                <a:spcPct val="110000"/>
              </a:lnSpc>
              <a:spcBef>
                <a:spcPts val="4800"/>
              </a:spcBef>
              <a:buSzPct val="80000"/>
              <a:buFont typeface="Wingdings" pitchFamily="2" charset="2"/>
              <a:buNone/>
              <a:defRPr sz="4800" kern="1200" spc="480" baseline="0">
                <a:solidFill>
                  <a:schemeClr val="tx1">
                    <a:lumMod val="65000"/>
                    <a:lumOff val="35000"/>
                  </a:schemeClr>
                </a:solidFill>
                <a:effectLst/>
                <a:latin typeface="+mn-lt"/>
                <a:ea typeface="+mn-ea"/>
                <a:cs typeface="+mn-cs"/>
              </a:defRPr>
            </a:lvl1pPr>
          </a:lstStyle>
          <a:p>
            <a:fld id="{DF28FB93-0A08-4E7D-8E63-9EFA29F1E093}" type="slidenum">
              <a:rPr/>
              <a:pPr/>
              <a:t>‹#›</a:t>
            </a:fld>
            <a:endParaRPr/>
          </a:p>
        </p:txBody>
      </p:sp>
      <p:grpSp>
        <p:nvGrpSpPr>
          <p:cNvPr id="7" name="Group 854"/>
          <p:cNvGrpSpPr/>
          <p:nvPr/>
        </p:nvGrpSpPr>
        <p:grpSpPr>
          <a:xfrm>
            <a:off x="26235965" y="6437379"/>
            <a:ext cx="3012278" cy="4078778"/>
            <a:chOff x="796323" y="4190170"/>
            <a:chExt cx="836744" cy="637309"/>
          </a:xfrm>
        </p:grpSpPr>
        <p:sp>
          <p:nvSpPr>
            <p:cNvPr id="856" name="AutoShape 3"/>
            <p:cNvSpPr>
              <a:spLocks noChangeAspect="1" noChangeArrowheads="1" noTextEdit="1"/>
            </p:cNvSpPr>
            <p:nvPr/>
          </p:nvSpPr>
          <p:spPr bwMode="auto">
            <a:xfrm rot="276801">
              <a:off x="801678" y="4195901"/>
              <a:ext cx="829104" cy="61278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7" name="Freeform 856"/>
            <p:cNvSpPr>
              <a:spLocks noEditPoints="1"/>
            </p:cNvSpPr>
            <p:nvPr/>
          </p:nvSpPr>
          <p:spPr bwMode="auto">
            <a:xfrm rot="276801">
              <a:off x="796323" y="4190170"/>
              <a:ext cx="836744" cy="637309"/>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8" name="Group 296"/>
            <p:cNvGrpSpPr/>
            <p:nvPr/>
          </p:nvGrpSpPr>
          <p:grpSpPr>
            <a:xfrm rot="276801">
              <a:off x="1069024" y="4350687"/>
              <a:ext cx="207881" cy="211092"/>
              <a:chOff x="5902325" y="2266950"/>
              <a:chExt cx="820738" cy="833438"/>
            </a:xfrm>
            <a:noFill/>
          </p:grpSpPr>
          <p:sp>
            <p:nvSpPr>
              <p:cNvPr id="86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9" name="Group 291"/>
              <p:cNvGrpSpPr/>
              <p:nvPr/>
            </p:nvGrpSpPr>
            <p:grpSpPr>
              <a:xfrm>
                <a:off x="5902325" y="2266950"/>
                <a:ext cx="820738" cy="784225"/>
                <a:chOff x="4111625" y="2266950"/>
                <a:chExt cx="820738" cy="784225"/>
              </a:xfrm>
              <a:grpFill/>
            </p:grpSpPr>
            <p:sp>
              <p:nvSpPr>
                <p:cNvPr id="86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859" name="Freeform 283"/>
            <p:cNvSpPr>
              <a:spLocks/>
            </p:cNvSpPr>
            <p:nvPr/>
          </p:nvSpPr>
          <p:spPr bwMode="auto">
            <a:xfrm rot="276801">
              <a:off x="1150043" y="4277541"/>
              <a:ext cx="63932" cy="172897"/>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0" name="Freeform 284"/>
            <p:cNvSpPr>
              <a:spLocks/>
            </p:cNvSpPr>
            <p:nvPr/>
          </p:nvSpPr>
          <p:spPr bwMode="auto">
            <a:xfrm rot="276801">
              <a:off x="1235754" y="4279506"/>
              <a:ext cx="61117" cy="174104"/>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0" name="Group 895"/>
          <p:cNvGrpSpPr/>
          <p:nvPr/>
        </p:nvGrpSpPr>
        <p:grpSpPr>
          <a:xfrm rot="21061999">
            <a:off x="29370812" y="11037862"/>
            <a:ext cx="2485505" cy="5801421"/>
            <a:chOff x="1669229" y="5000575"/>
            <a:chExt cx="690418" cy="906472"/>
          </a:xfrm>
        </p:grpSpPr>
        <p:sp>
          <p:nvSpPr>
            <p:cNvPr id="897" name="AutoShape 3"/>
            <p:cNvSpPr>
              <a:spLocks noChangeAspect="1" noChangeArrowheads="1" noTextEdit="1"/>
            </p:cNvSpPr>
            <p:nvPr/>
          </p:nvSpPr>
          <p:spPr bwMode="auto">
            <a:xfrm rot="4516355">
              <a:off x="1572569" y="5121113"/>
              <a:ext cx="898195" cy="6638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8" name="Freeform 897"/>
            <p:cNvSpPr>
              <a:spLocks noEditPoints="1"/>
            </p:cNvSpPr>
            <p:nvPr/>
          </p:nvSpPr>
          <p:spPr bwMode="auto">
            <a:xfrm rot="4516355">
              <a:off x="1561202" y="5108602"/>
              <a:ext cx="906472" cy="690418"/>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3">
                <a:alpha val="7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1" name="Group 296"/>
            <p:cNvGrpSpPr/>
            <p:nvPr/>
          </p:nvGrpSpPr>
          <p:grpSpPr>
            <a:xfrm rot="4516355">
              <a:off x="1940614" y="5277922"/>
              <a:ext cx="225201" cy="228684"/>
              <a:chOff x="5902325" y="2266950"/>
              <a:chExt cx="820738" cy="833438"/>
            </a:xfrm>
            <a:solidFill>
              <a:schemeClr val="accent4"/>
            </a:solidFill>
          </p:grpSpPr>
          <p:sp>
            <p:nvSpPr>
              <p:cNvPr id="907"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8"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9"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2" name="Group 291"/>
              <p:cNvGrpSpPr/>
              <p:nvPr/>
            </p:nvGrpSpPr>
            <p:grpSpPr>
              <a:xfrm>
                <a:off x="5902325" y="2266950"/>
                <a:ext cx="820738" cy="784225"/>
                <a:chOff x="4111625" y="2266950"/>
                <a:chExt cx="820738" cy="784225"/>
              </a:xfrm>
              <a:grpFill/>
            </p:grpSpPr>
            <p:sp>
              <p:nvSpPr>
                <p:cNvPr id="911"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2"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3"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4"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5"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6"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7"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8"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9"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0"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1"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2"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3"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4"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5"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6"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7"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8"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9"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0"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1"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2"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3"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4"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5"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6"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7"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8"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9"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0"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1"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3" name="Group 281"/>
            <p:cNvGrpSpPr/>
            <p:nvPr/>
          </p:nvGrpSpPr>
          <p:grpSpPr>
            <a:xfrm rot="4516355">
              <a:off x="1913505" y="5522863"/>
              <a:ext cx="110206" cy="94090"/>
              <a:chOff x="6294438" y="1638300"/>
              <a:chExt cx="401638" cy="342900"/>
            </a:xfrm>
          </p:grpSpPr>
          <p:sp>
            <p:nvSpPr>
              <p:cNvPr id="903"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4"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5"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6"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901" name="Freeform 283"/>
            <p:cNvSpPr>
              <a:spLocks/>
            </p:cNvSpPr>
            <p:nvPr/>
          </p:nvSpPr>
          <p:spPr bwMode="auto">
            <a:xfrm rot="4516355">
              <a:off x="2116130" y="5274782"/>
              <a:ext cx="69260" cy="18730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2" name="Freeform 284"/>
            <p:cNvSpPr>
              <a:spLocks/>
            </p:cNvSpPr>
            <p:nvPr/>
          </p:nvSpPr>
          <p:spPr bwMode="auto">
            <a:xfrm rot="4516355">
              <a:off x="2145277" y="5361225"/>
              <a:ext cx="66210" cy="188613"/>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4" name="Group 941"/>
          <p:cNvGrpSpPr/>
          <p:nvPr/>
        </p:nvGrpSpPr>
        <p:grpSpPr>
          <a:xfrm>
            <a:off x="4378149" y="38501744"/>
            <a:ext cx="2514136" cy="3398982"/>
            <a:chOff x="1238130" y="6052653"/>
            <a:chExt cx="698371" cy="531091"/>
          </a:xfrm>
        </p:grpSpPr>
        <p:sp>
          <p:nvSpPr>
            <p:cNvPr id="943"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4" name="Freeform 943"/>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 name="Group 296"/>
            <p:cNvGrpSpPr/>
            <p:nvPr/>
          </p:nvGrpSpPr>
          <p:grpSpPr>
            <a:xfrm rot="2467258">
              <a:off x="1498292" y="6174338"/>
              <a:ext cx="173236" cy="175910"/>
              <a:chOff x="5902325" y="2266950"/>
              <a:chExt cx="820738" cy="833438"/>
            </a:xfrm>
            <a:solidFill>
              <a:schemeClr val="accent4"/>
            </a:solidFill>
          </p:grpSpPr>
          <p:sp>
            <p:nvSpPr>
              <p:cNvPr id="958"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9"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0"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6" name="Group 291"/>
              <p:cNvGrpSpPr/>
              <p:nvPr/>
            </p:nvGrpSpPr>
            <p:grpSpPr>
              <a:xfrm>
                <a:off x="5902325" y="2266950"/>
                <a:ext cx="820738" cy="784225"/>
                <a:chOff x="4111625" y="2266950"/>
                <a:chExt cx="820738" cy="784225"/>
              </a:xfrm>
              <a:grpFill/>
            </p:grpSpPr>
            <p:sp>
              <p:nvSpPr>
                <p:cNvPr id="962"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3"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4"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5"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6"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7"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8"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9"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0"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1"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2"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3"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4"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5"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6"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7"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8"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9"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0"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1"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2"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3"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4"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5"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6"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7"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8"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9"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0"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1"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2"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7" name="Group 289"/>
            <p:cNvGrpSpPr/>
            <p:nvPr/>
          </p:nvGrpSpPr>
          <p:grpSpPr>
            <a:xfrm rot="2467258">
              <a:off x="1574607" y="6074181"/>
              <a:ext cx="38201" cy="25464"/>
              <a:chOff x="3916363" y="1970088"/>
              <a:chExt cx="180975" cy="120650"/>
            </a:xfrm>
          </p:grpSpPr>
          <p:sp>
            <p:nvSpPr>
              <p:cNvPr id="954" name="Freeform 953"/>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5" name="Freeform 954"/>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6" name="Freeform 955"/>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7" name="Freeform 956"/>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8" name="Group 281"/>
            <p:cNvGrpSpPr/>
            <p:nvPr/>
          </p:nvGrpSpPr>
          <p:grpSpPr>
            <a:xfrm rot="2467258">
              <a:off x="1565335" y="6375697"/>
              <a:ext cx="84773" cy="72377"/>
              <a:chOff x="6294438" y="1638300"/>
              <a:chExt cx="401638" cy="342900"/>
            </a:xfrm>
          </p:grpSpPr>
          <p:sp>
            <p:nvSpPr>
              <p:cNvPr id="950"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1"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2"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3"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948"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9"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9" name="Group 992"/>
          <p:cNvGrpSpPr/>
          <p:nvPr/>
        </p:nvGrpSpPr>
        <p:grpSpPr>
          <a:xfrm>
            <a:off x="1547165" y="39438089"/>
            <a:ext cx="1529539" cy="3570106"/>
            <a:chOff x="515430" y="6131024"/>
            <a:chExt cx="424872" cy="557829"/>
          </a:xfrm>
        </p:grpSpPr>
        <p:sp>
          <p:nvSpPr>
            <p:cNvPr id="994"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5" name="Freeform 994"/>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0" name="Group 296"/>
            <p:cNvGrpSpPr/>
            <p:nvPr/>
          </p:nvGrpSpPr>
          <p:grpSpPr>
            <a:xfrm rot="3025731">
              <a:off x="664340" y="6295200"/>
              <a:ext cx="138589" cy="140726"/>
              <a:chOff x="5902325" y="2266950"/>
              <a:chExt cx="820738" cy="833438"/>
            </a:xfrm>
            <a:solidFill>
              <a:schemeClr val="accent4"/>
            </a:solidFill>
          </p:grpSpPr>
          <p:sp>
            <p:nvSpPr>
              <p:cNvPr id="1004"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5"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6"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1" name="Group 291"/>
              <p:cNvGrpSpPr/>
              <p:nvPr/>
            </p:nvGrpSpPr>
            <p:grpSpPr>
              <a:xfrm>
                <a:off x="5902325" y="2266950"/>
                <a:ext cx="820738" cy="784225"/>
                <a:chOff x="4111625" y="2266950"/>
                <a:chExt cx="820738" cy="784225"/>
              </a:xfrm>
              <a:grpFill/>
            </p:grpSpPr>
            <p:sp>
              <p:nvSpPr>
                <p:cNvPr id="1008"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9"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0"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1"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2"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3"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7"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8"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9"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0"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1"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2"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3"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4"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5"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6"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7"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8"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9"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0"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1"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2"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3"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4"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5"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6"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7"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8"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9"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0"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1"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2" name="Group 281"/>
            <p:cNvGrpSpPr/>
            <p:nvPr/>
          </p:nvGrpSpPr>
          <p:grpSpPr>
            <a:xfrm rot="3025731">
              <a:off x="698372" y="6457657"/>
              <a:ext cx="67818" cy="57901"/>
              <a:chOff x="6294438" y="1638300"/>
              <a:chExt cx="401638" cy="342900"/>
            </a:xfrm>
          </p:grpSpPr>
          <p:sp>
            <p:nvSpPr>
              <p:cNvPr id="1000"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1"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2"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3"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998"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9"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3" name="Group 1461"/>
          <p:cNvGrpSpPr/>
          <p:nvPr/>
        </p:nvGrpSpPr>
        <p:grpSpPr>
          <a:xfrm>
            <a:off x="28671928" y="3160166"/>
            <a:ext cx="2008991" cy="2719181"/>
            <a:chOff x="1475175" y="3681289"/>
            <a:chExt cx="558053" cy="424872"/>
          </a:xfrm>
        </p:grpSpPr>
        <p:sp>
          <p:nvSpPr>
            <p:cNvPr id="1463" name="AutoShape 3"/>
            <p:cNvSpPr>
              <a:spLocks noChangeAspect="1" noChangeArrowheads="1" noTextEdit="1"/>
            </p:cNvSpPr>
            <p:nvPr/>
          </p:nvSpPr>
          <p:spPr bwMode="auto">
            <a:xfrm rot="1778703">
              <a:off x="1480492" y="3685952"/>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4" name="Freeform 1463"/>
            <p:cNvSpPr>
              <a:spLocks noEditPoints="1"/>
            </p:cNvSpPr>
            <p:nvPr/>
          </p:nvSpPr>
          <p:spPr bwMode="auto">
            <a:xfrm rot="1778703">
              <a:off x="1475175" y="3681289"/>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1">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4" name="Group 296"/>
            <p:cNvGrpSpPr/>
            <p:nvPr/>
          </p:nvGrpSpPr>
          <p:grpSpPr>
            <a:xfrm rot="1778703">
              <a:off x="1674440" y="3779824"/>
              <a:ext cx="138589" cy="140726"/>
              <a:chOff x="5902325" y="2266950"/>
              <a:chExt cx="820738" cy="833438"/>
            </a:xfrm>
            <a:noFill/>
          </p:grpSpPr>
          <p:sp>
            <p:nvSpPr>
              <p:cNvPr id="1468"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9"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0"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5" name="Group 291"/>
              <p:cNvGrpSpPr/>
              <p:nvPr/>
            </p:nvGrpSpPr>
            <p:grpSpPr>
              <a:xfrm>
                <a:off x="5902325" y="2266950"/>
                <a:ext cx="820738" cy="784225"/>
                <a:chOff x="4111625" y="2266950"/>
                <a:chExt cx="820738" cy="784225"/>
              </a:xfrm>
              <a:grpFill/>
            </p:grpSpPr>
            <p:sp>
              <p:nvSpPr>
                <p:cNvPr id="1472"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3"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4"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5"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6"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7"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8"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9"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0"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1"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2"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3"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4"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5"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6"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7"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8"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9"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0"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1"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2"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3"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4"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5"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6"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7"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8"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9"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0"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1"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2"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1466" name="Freeform 283"/>
            <p:cNvSpPr>
              <a:spLocks/>
            </p:cNvSpPr>
            <p:nvPr/>
          </p:nvSpPr>
          <p:spPr bwMode="auto">
            <a:xfrm rot="1778703">
              <a:off x="1753889" y="3739386"/>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7" name="Freeform 284"/>
            <p:cNvSpPr>
              <a:spLocks/>
            </p:cNvSpPr>
            <p:nvPr/>
          </p:nvSpPr>
          <p:spPr bwMode="auto">
            <a:xfrm rot="1778703">
              <a:off x="1805027" y="3764315"/>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6" name="Group 1502"/>
          <p:cNvGrpSpPr>
            <a:grpSpLocks noChangeAspect="1"/>
          </p:cNvGrpSpPr>
          <p:nvPr/>
        </p:nvGrpSpPr>
        <p:grpSpPr>
          <a:xfrm rot="21069806">
            <a:off x="1744675" y="32181408"/>
            <a:ext cx="3752698" cy="5091379"/>
            <a:chOff x="1238130" y="6052653"/>
            <a:chExt cx="698371" cy="531091"/>
          </a:xfrm>
        </p:grpSpPr>
        <p:sp>
          <p:nvSpPr>
            <p:cNvPr id="1504"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5" name="Freeform 1504"/>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7" name="Group 296"/>
            <p:cNvGrpSpPr/>
            <p:nvPr/>
          </p:nvGrpSpPr>
          <p:grpSpPr>
            <a:xfrm rot="2467258">
              <a:off x="1498293" y="6174338"/>
              <a:ext cx="173236" cy="175910"/>
              <a:chOff x="5902325" y="2266950"/>
              <a:chExt cx="820738" cy="833438"/>
            </a:xfrm>
            <a:solidFill>
              <a:schemeClr val="accent4"/>
            </a:solidFill>
          </p:grpSpPr>
          <p:sp>
            <p:nvSpPr>
              <p:cNvPr id="1519"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0"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1"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8" name="Group 291"/>
              <p:cNvGrpSpPr/>
              <p:nvPr/>
            </p:nvGrpSpPr>
            <p:grpSpPr>
              <a:xfrm>
                <a:off x="5902325" y="2266950"/>
                <a:ext cx="820738" cy="784225"/>
                <a:chOff x="4111625" y="2266950"/>
                <a:chExt cx="820738" cy="784225"/>
              </a:xfrm>
              <a:grpFill/>
            </p:grpSpPr>
            <p:sp>
              <p:nvSpPr>
                <p:cNvPr id="1523"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4"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5"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6"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7"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8"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9"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0"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1"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2"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3"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4"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5"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6"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7"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8"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9"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0"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1"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2"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3"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4"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5"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6"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7"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8"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9"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0"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1"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2"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3"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9" name="Group 289"/>
            <p:cNvGrpSpPr/>
            <p:nvPr/>
          </p:nvGrpSpPr>
          <p:grpSpPr>
            <a:xfrm rot="2467258">
              <a:off x="1574607" y="6074181"/>
              <a:ext cx="38201" cy="25464"/>
              <a:chOff x="3916363" y="1970088"/>
              <a:chExt cx="180975" cy="120650"/>
            </a:xfrm>
          </p:grpSpPr>
          <p:sp>
            <p:nvSpPr>
              <p:cNvPr id="1515" name="Freeform 1514"/>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6" name="Freeform 1515"/>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7" name="Freeform 1516"/>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8" name="Freeform 1517"/>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30" name="Group 281"/>
            <p:cNvGrpSpPr/>
            <p:nvPr/>
          </p:nvGrpSpPr>
          <p:grpSpPr>
            <a:xfrm rot="2467258">
              <a:off x="1565335" y="6375697"/>
              <a:ext cx="84773" cy="72377"/>
              <a:chOff x="6294438" y="1638300"/>
              <a:chExt cx="401638" cy="342900"/>
            </a:xfrm>
          </p:grpSpPr>
          <p:sp>
            <p:nvSpPr>
              <p:cNvPr id="1511"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2"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3"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4"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509"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0"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Tree>
  </p:cSld>
  <p:clrMap bg1="lt1" tx1="dk1" bg2="lt2" tx2="dk2" accent1="accent1" accent2="accent2" accent3="accent3" accent4="accent4" accent5="accent5" accent6="accent6" hlink="hlink" folHlink="folHlink"/>
  <p:sldLayoutIdLst>
    <p:sldLayoutId id="2147484241" r:id="rId1"/>
    <p:sldLayoutId id="2147484242" r:id="rId2"/>
    <p:sldLayoutId id="2147484243" r:id="rId3"/>
    <p:sldLayoutId id="2147484244" r:id="rId4"/>
    <p:sldLayoutId id="2147484245" r:id="rId5"/>
    <p:sldLayoutId id="2147484246" r:id="rId6"/>
    <p:sldLayoutId id="2147484247" r:id="rId7"/>
    <p:sldLayoutId id="2147484248" r:id="rId8"/>
    <p:sldLayoutId id="2147484249" r:id="rId9"/>
    <p:sldLayoutId id="2147484250" r:id="rId10"/>
    <p:sldLayoutId id="2147484251" r:id="rId11"/>
  </p:sldLayoutIdLst>
  <p:transition>
    <p:fade/>
  </p:transition>
  <p:timing>
    <p:tnLst>
      <p:par>
        <p:cTn id="1" dur="indefinite" restart="never" nodeType="tmRoot"/>
      </p:par>
    </p:tnLst>
  </p:timing>
  <p:txStyles>
    <p:titleStyle>
      <a:lvl1pPr algn="l" defTabSz="4389120" rtl="0" eaLnBrk="1" latinLnBrk="0" hangingPunct="1">
        <a:spcBef>
          <a:spcPct val="0"/>
        </a:spcBef>
        <a:buNone/>
        <a:defRPr sz="21100" kern="1200" spc="960" baseline="0">
          <a:solidFill>
            <a:schemeClr val="tx1">
              <a:lumMod val="65000"/>
              <a:lumOff val="35000"/>
            </a:schemeClr>
          </a:solidFill>
          <a:latin typeface="+mj-lt"/>
          <a:ea typeface="+mj-ea"/>
          <a:cs typeface="+mj-cs"/>
        </a:defRPr>
      </a:lvl1pPr>
    </p:titleStyle>
    <p:bodyStyle>
      <a:lvl1pPr marL="1638302" indent="-1638302" algn="l" defTabSz="4389120" rtl="0" eaLnBrk="1" latinLnBrk="0" hangingPunct="1">
        <a:spcBef>
          <a:spcPts val="7200"/>
        </a:spcBef>
        <a:buSzPct val="80000"/>
        <a:buFont typeface="Wingdings" pitchFamily="2" charset="2"/>
        <a:buChar char=""/>
        <a:defRPr sz="10600" kern="1200" spc="480" baseline="0">
          <a:solidFill>
            <a:schemeClr val="tx1">
              <a:lumMod val="75000"/>
              <a:lumOff val="25000"/>
            </a:schemeClr>
          </a:solidFill>
          <a:effectLst>
            <a:innerShdw blurRad="50800">
              <a:schemeClr val="bg1"/>
            </a:innerShdw>
          </a:effectLst>
          <a:latin typeface="+mn-lt"/>
          <a:ea typeface="+mn-ea"/>
          <a:cs typeface="+mn-cs"/>
        </a:defRPr>
      </a:lvl1pPr>
      <a:lvl2pPr marL="3276600" indent="-1638302" algn="l" defTabSz="4389120" rtl="0" eaLnBrk="1" latinLnBrk="0" hangingPunct="1">
        <a:spcBef>
          <a:spcPts val="7200"/>
        </a:spcBef>
        <a:buSzPct val="80000"/>
        <a:buFont typeface="Wingdings" pitchFamily="2" charset="2"/>
        <a:buChar char=""/>
        <a:defRPr sz="8600" kern="1200" spc="480" baseline="0">
          <a:solidFill>
            <a:schemeClr val="tx1">
              <a:lumMod val="75000"/>
              <a:lumOff val="25000"/>
            </a:schemeClr>
          </a:solidFill>
          <a:effectLst>
            <a:innerShdw blurRad="50800">
              <a:schemeClr val="bg1"/>
            </a:innerShdw>
          </a:effectLst>
          <a:latin typeface="+mn-lt"/>
          <a:ea typeface="+mn-ea"/>
          <a:cs typeface="+mn-cs"/>
        </a:defRPr>
      </a:lvl2pPr>
      <a:lvl3pPr marL="4914902" indent="-1638302" algn="l" defTabSz="4389120" rtl="0" eaLnBrk="1" latinLnBrk="0" hangingPunct="1">
        <a:spcBef>
          <a:spcPts val="7200"/>
        </a:spcBef>
        <a:buSzPct val="80000"/>
        <a:buFont typeface="Wingdings" pitchFamily="2" charset="2"/>
        <a:buChar char="®"/>
        <a:defRPr sz="8600" kern="1200" spc="480" baseline="0">
          <a:solidFill>
            <a:schemeClr val="tx1">
              <a:lumMod val="75000"/>
              <a:lumOff val="25000"/>
            </a:schemeClr>
          </a:solidFill>
          <a:effectLst>
            <a:innerShdw blurRad="50800">
              <a:schemeClr val="bg1"/>
            </a:innerShdw>
          </a:effectLst>
          <a:latin typeface="+mn-lt"/>
          <a:ea typeface="+mn-ea"/>
          <a:cs typeface="+mn-cs"/>
        </a:defRPr>
      </a:lvl3pPr>
      <a:lvl4pPr marL="6614160" indent="-1638302" algn="l" defTabSz="4389120" rtl="0" eaLnBrk="1" latinLnBrk="0" hangingPunct="1">
        <a:spcBef>
          <a:spcPts val="7200"/>
        </a:spcBef>
        <a:buSzPct val="80000"/>
        <a:buFont typeface="Wingdings" pitchFamily="2" charset="2"/>
        <a:buChar char=""/>
        <a:defRPr sz="7700" kern="1200" spc="480" baseline="0">
          <a:solidFill>
            <a:schemeClr val="tx1">
              <a:lumMod val="75000"/>
              <a:lumOff val="25000"/>
            </a:schemeClr>
          </a:solidFill>
          <a:effectLst>
            <a:innerShdw blurRad="50800">
              <a:schemeClr val="bg1"/>
            </a:innerShdw>
          </a:effectLst>
          <a:latin typeface="+mn-lt"/>
          <a:ea typeface="+mn-ea"/>
          <a:cs typeface="+mn-cs"/>
        </a:defRPr>
      </a:lvl4pPr>
      <a:lvl5pPr marL="8252462" indent="-1638302" algn="l" defTabSz="4389120" rtl="0" eaLnBrk="1" latinLnBrk="0" hangingPunct="1">
        <a:spcBef>
          <a:spcPts val="7200"/>
        </a:spcBef>
        <a:buSzPct val="80000"/>
        <a:buFont typeface="Wingdings" pitchFamily="2" charset="2"/>
        <a:buChar char="®"/>
        <a:defRPr sz="7700" kern="1200" spc="480" baseline="0">
          <a:solidFill>
            <a:schemeClr val="tx1">
              <a:lumMod val="75000"/>
              <a:lumOff val="25000"/>
            </a:schemeClr>
          </a:solidFill>
          <a:effectLst>
            <a:innerShdw blurRad="50800">
              <a:schemeClr val="bg1"/>
            </a:innerShdw>
          </a:effectLst>
          <a:latin typeface="+mn-lt"/>
          <a:ea typeface="+mn-ea"/>
          <a:cs typeface="+mn-cs"/>
        </a:defRPr>
      </a:lvl5pPr>
      <a:lvl6pPr marL="9890760" indent="-1638302" algn="l" defTabSz="4389120" rtl="0" eaLnBrk="1" latinLnBrk="0" hangingPunct="1">
        <a:spcBef>
          <a:spcPts val="7200"/>
        </a:spcBef>
        <a:buSzPct val="80000"/>
        <a:buFont typeface="Wingdings" pitchFamily="2" charset="2"/>
        <a:buChar char=""/>
        <a:defRPr sz="7700" kern="1200" spc="480" baseline="0">
          <a:solidFill>
            <a:schemeClr val="tx1">
              <a:lumMod val="65000"/>
              <a:lumOff val="35000"/>
            </a:schemeClr>
          </a:solidFill>
          <a:effectLst>
            <a:innerShdw blurRad="50800">
              <a:schemeClr val="bg1"/>
            </a:innerShdw>
          </a:effectLst>
          <a:latin typeface="+mn-lt"/>
          <a:ea typeface="+mn-ea"/>
          <a:cs typeface="+mn-cs"/>
        </a:defRPr>
      </a:lvl6pPr>
      <a:lvl7pPr marL="11529062" indent="-1638302" algn="l" defTabSz="4389120" rtl="0" eaLnBrk="1" latinLnBrk="0" hangingPunct="1">
        <a:spcBef>
          <a:spcPts val="7200"/>
        </a:spcBef>
        <a:buSzPct val="80000"/>
        <a:buFont typeface="Wingdings" pitchFamily="2" charset="2"/>
        <a:buChar char="®"/>
        <a:defRPr sz="7700" kern="1200" spc="480" baseline="0">
          <a:solidFill>
            <a:schemeClr val="tx1">
              <a:lumMod val="65000"/>
              <a:lumOff val="35000"/>
            </a:schemeClr>
          </a:solidFill>
          <a:effectLst>
            <a:innerShdw blurRad="50800">
              <a:schemeClr val="bg1"/>
            </a:innerShdw>
          </a:effectLst>
          <a:latin typeface="+mn-lt"/>
          <a:ea typeface="+mn-ea"/>
          <a:cs typeface="+mn-cs"/>
        </a:defRPr>
      </a:lvl7pPr>
      <a:lvl8pPr marL="13167360" indent="-1638302" algn="l" defTabSz="4389120" rtl="0" eaLnBrk="1" latinLnBrk="0" hangingPunct="1">
        <a:spcBef>
          <a:spcPts val="7200"/>
        </a:spcBef>
        <a:buSzPct val="80000"/>
        <a:buFont typeface="Wingdings" pitchFamily="2" charset="2"/>
        <a:buChar char=""/>
        <a:defRPr sz="7700" kern="1200" spc="480" baseline="0">
          <a:solidFill>
            <a:schemeClr val="tx1">
              <a:lumMod val="65000"/>
              <a:lumOff val="35000"/>
            </a:schemeClr>
          </a:solidFill>
          <a:effectLst>
            <a:innerShdw blurRad="50800">
              <a:schemeClr val="bg1"/>
            </a:innerShdw>
          </a:effectLst>
          <a:latin typeface="+mn-lt"/>
          <a:ea typeface="+mn-ea"/>
          <a:cs typeface="+mn-cs"/>
        </a:defRPr>
      </a:lvl8pPr>
      <a:lvl9pPr marL="14805662" indent="-1638302" algn="l" defTabSz="4389120" rtl="0" eaLnBrk="1" latinLnBrk="0" hangingPunct="1">
        <a:spcBef>
          <a:spcPts val="7200"/>
        </a:spcBef>
        <a:buSzPct val="80000"/>
        <a:buFont typeface="Wingdings" pitchFamily="2" charset="2"/>
        <a:buChar char="®"/>
        <a:defRPr sz="7700" kern="1200" spc="480" baseline="0">
          <a:solidFill>
            <a:schemeClr val="tx1">
              <a:lumMod val="65000"/>
              <a:lumOff val="35000"/>
            </a:schemeClr>
          </a:solidFill>
          <a:effectLst>
            <a:innerShdw blurRad="50800">
              <a:schemeClr val="bg1"/>
            </a:innerShdw>
          </a:effectLst>
          <a:latin typeface="+mn-lt"/>
          <a:ea typeface="+mn-ea"/>
          <a:cs typeface="+mn-cs"/>
        </a:defRPr>
      </a:lvl9pPr>
    </p:bodyStyle>
    <p:otherStyle>
      <a:defPPr>
        <a:defRPr/>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7.png"/><Relationship Id="rId7" Type="http://schemas.openxmlformats.org/officeDocument/2006/relationships/diagramQuickStyle" Target="../diagrams/quickStyle1.xml"/><Relationship Id="rId2" Type="http://schemas.openxmlformats.org/officeDocument/2006/relationships/notesSlide" Target="../notesSlides/notesSlide1.xml"/><Relationship Id="rId1" Type="http://schemas.openxmlformats.org/officeDocument/2006/relationships/slideLayout" Target="../slideLayouts/slideLayout4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8.png"/><Relationship Id="rId9" Type="http://schemas.microsoft.com/office/2007/relationships/diagramDrawing" Target="../diagrams/drawing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CCFF"/>
        </a:solidFill>
        <a:effectLst/>
      </p:bgPr>
    </p:bg>
    <p:spTree>
      <p:nvGrpSpPr>
        <p:cNvPr id="1" name=""/>
        <p:cNvGrpSpPr/>
        <p:nvPr/>
      </p:nvGrpSpPr>
      <p:grpSpPr>
        <a:xfrm>
          <a:off x="0" y="0"/>
          <a:ext cx="0" cy="0"/>
          <a:chOff x="0" y="0"/>
          <a:chExt cx="0" cy="0"/>
        </a:xfrm>
      </p:grpSpPr>
      <p:sp>
        <p:nvSpPr>
          <p:cNvPr id="2295" name="Text Box 247"/>
          <p:cNvSpPr txBox="1">
            <a:spLocks noChangeArrowheads="1"/>
          </p:cNvSpPr>
          <p:nvPr/>
        </p:nvSpPr>
        <p:spPr bwMode="auto">
          <a:xfrm>
            <a:off x="609599" y="7010403"/>
            <a:ext cx="31602362" cy="5801423"/>
          </a:xfrm>
          <a:prstGeom prst="rect">
            <a:avLst/>
          </a:prstGeom>
          <a:noFill/>
          <a:ln>
            <a:noFill/>
            <a:headEnd/>
            <a:tailEnd/>
          </a:ln>
          <a:extLst>
            <a:ext uri="{AF507438-7753-43E0-B8FC-AC1667EBCBE1}">
              <a14:hiddenEffects xmlns="" xmlns:a14="http://schemas.microsoft.com/office/drawing/2010/main">
                <a:effectLst>
                  <a:outerShdw dist="35921" dir="2700000" algn="ctr" rotWithShape="0">
                    <a:schemeClr val="bg2"/>
                  </a:outerShdw>
                </a:effectLst>
              </a14:hiddenEffects>
            </a:ext>
          </a:extLst>
        </p:spPr>
        <p:style>
          <a:lnRef idx="2">
            <a:schemeClr val="accent4"/>
          </a:lnRef>
          <a:fillRef idx="1">
            <a:schemeClr val="lt1"/>
          </a:fillRef>
          <a:effectRef idx="0">
            <a:schemeClr val="accent4"/>
          </a:effectRef>
          <a:fontRef idx="minor">
            <a:schemeClr val="dk1"/>
          </a:fontRef>
        </p:style>
        <p:txBody>
          <a:bodyPr wrap="square" lIns="91296" tIns="45638" rIns="91296" bIns="45638">
            <a:spAutoFit/>
          </a:bodyPr>
          <a:lstStyle/>
          <a:p>
            <a:pPr algn="just"/>
            <a:r>
              <a:rPr lang="en-MY" sz="5300" dirty="0" smtClean="0">
                <a:effectLst/>
                <a:latin typeface="Times New Roman" pitchFamily="18" charset="0"/>
                <a:cs typeface="Times New Roman" pitchFamily="18" charset="0"/>
              </a:rPr>
              <a:t>This research aims to minimise the opportunity for procurement risks to occur and their impacts should they occur during construction procurement process. A survey using a structured questionnaire was conducted. A total of 40 construction company which register in CIDB Malaysia where located in Kedah are taken for this research. Referring to the effectiveness procurement tools and techniques, </a:t>
            </a:r>
            <a:r>
              <a:rPr lang="en-MY" sz="5300" dirty="0" err="1" smtClean="0">
                <a:effectLst/>
                <a:latin typeface="Times New Roman" pitchFamily="18" charset="0"/>
                <a:cs typeface="Times New Roman" pitchFamily="18" charset="0"/>
              </a:rPr>
              <a:t>discriminant</a:t>
            </a:r>
            <a:r>
              <a:rPr lang="en-MY" sz="5300" dirty="0" smtClean="0">
                <a:effectLst/>
                <a:latin typeface="Times New Roman" pitchFamily="18" charset="0"/>
                <a:cs typeface="Times New Roman" pitchFamily="18" charset="0"/>
              </a:rPr>
              <a:t> analysis was carried out and the results have showed the effectiveness of all these procurement risk management tools. Effectiveness shown was carried out with the statistical package for social sciences. Some of the procurement tools must be adopted in the construction industry to manage procurement risks and reduce uncertainties.</a:t>
            </a:r>
            <a:endParaRPr lang="en-US" sz="5300" dirty="0">
              <a:solidFill>
                <a:srgbClr val="FF0000"/>
              </a:solidFill>
              <a:effectLst/>
              <a:latin typeface="Times New Roman" pitchFamily="18" charset="0"/>
              <a:cs typeface="Times New Roman" pitchFamily="18" charset="0"/>
            </a:endParaRPr>
          </a:p>
        </p:txBody>
      </p:sp>
      <p:sp>
        <p:nvSpPr>
          <p:cNvPr id="2280" name="Text Box 232"/>
          <p:cNvSpPr txBox="1">
            <a:spLocks noChangeArrowheads="1"/>
          </p:cNvSpPr>
          <p:nvPr/>
        </p:nvSpPr>
        <p:spPr bwMode="auto">
          <a:xfrm>
            <a:off x="11791966" y="3216279"/>
            <a:ext cx="434403" cy="11096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215069" tIns="107515" rIns="215069" bIns="107515">
            <a:spAutoFit/>
          </a:bodyPr>
          <a:lstStyle>
            <a:lvl1pPr defTabSz="2154238">
              <a:defRPr sz="2400">
                <a:solidFill>
                  <a:schemeClr val="tx1"/>
                </a:solidFill>
                <a:latin typeface="Times New Roman" pitchFamily="18" charset="0"/>
              </a:defRPr>
            </a:lvl1pPr>
            <a:lvl2pPr marL="1076325" defTabSz="2154238">
              <a:defRPr sz="2400">
                <a:solidFill>
                  <a:schemeClr val="tx1"/>
                </a:solidFill>
                <a:latin typeface="Times New Roman" pitchFamily="18" charset="0"/>
              </a:defRPr>
            </a:lvl2pPr>
            <a:lvl3pPr marL="2154238" defTabSz="2154238">
              <a:defRPr sz="2400">
                <a:solidFill>
                  <a:schemeClr val="tx1"/>
                </a:solidFill>
                <a:latin typeface="Times New Roman" pitchFamily="18" charset="0"/>
              </a:defRPr>
            </a:lvl3pPr>
            <a:lvl4pPr marL="3230563" defTabSz="2154238">
              <a:defRPr sz="2400">
                <a:solidFill>
                  <a:schemeClr val="tx1"/>
                </a:solidFill>
                <a:latin typeface="Times New Roman" pitchFamily="18" charset="0"/>
              </a:defRPr>
            </a:lvl4pPr>
            <a:lvl5pPr marL="4308475" defTabSz="2154238">
              <a:defRPr sz="2400">
                <a:solidFill>
                  <a:schemeClr val="tx1"/>
                </a:solidFill>
                <a:latin typeface="Times New Roman" pitchFamily="18" charset="0"/>
              </a:defRPr>
            </a:lvl5pPr>
            <a:lvl6pPr marL="4765675" defTabSz="2154238" eaLnBrk="0" fontAlgn="base" hangingPunct="0">
              <a:spcBef>
                <a:spcPct val="0"/>
              </a:spcBef>
              <a:spcAft>
                <a:spcPct val="0"/>
              </a:spcAft>
              <a:defRPr sz="2400">
                <a:solidFill>
                  <a:schemeClr val="tx1"/>
                </a:solidFill>
                <a:latin typeface="Times New Roman" pitchFamily="18" charset="0"/>
              </a:defRPr>
            </a:lvl6pPr>
            <a:lvl7pPr marL="5222875" defTabSz="2154238" eaLnBrk="0" fontAlgn="base" hangingPunct="0">
              <a:spcBef>
                <a:spcPct val="0"/>
              </a:spcBef>
              <a:spcAft>
                <a:spcPct val="0"/>
              </a:spcAft>
              <a:defRPr sz="2400">
                <a:solidFill>
                  <a:schemeClr val="tx1"/>
                </a:solidFill>
                <a:latin typeface="Times New Roman" pitchFamily="18" charset="0"/>
              </a:defRPr>
            </a:lvl7pPr>
            <a:lvl8pPr marL="5680075" defTabSz="2154238" eaLnBrk="0" fontAlgn="base" hangingPunct="0">
              <a:spcBef>
                <a:spcPct val="0"/>
              </a:spcBef>
              <a:spcAft>
                <a:spcPct val="0"/>
              </a:spcAft>
              <a:defRPr sz="2400">
                <a:solidFill>
                  <a:schemeClr val="tx1"/>
                </a:solidFill>
                <a:latin typeface="Times New Roman" pitchFamily="18" charset="0"/>
              </a:defRPr>
            </a:lvl8pPr>
            <a:lvl9pPr marL="6137275" defTabSz="2154238" eaLnBrk="0" fontAlgn="base" hangingPunct="0">
              <a:spcBef>
                <a:spcPct val="0"/>
              </a:spcBef>
              <a:spcAft>
                <a:spcPct val="0"/>
              </a:spcAft>
              <a:defRPr sz="2400">
                <a:solidFill>
                  <a:schemeClr val="tx1"/>
                </a:solidFill>
                <a:latin typeface="Times New Roman" pitchFamily="18" charset="0"/>
              </a:defRPr>
            </a:lvl9pPr>
          </a:lstStyle>
          <a:p>
            <a:endParaRPr lang="en-US" sz="5800" dirty="0">
              <a:effectLst/>
            </a:endParaRPr>
          </a:p>
        </p:txBody>
      </p:sp>
      <p:sp>
        <p:nvSpPr>
          <p:cNvPr id="2281" name="Text Box 233"/>
          <p:cNvSpPr txBox="1">
            <a:spLocks noChangeArrowheads="1"/>
          </p:cNvSpPr>
          <p:nvPr/>
        </p:nvSpPr>
        <p:spPr bwMode="auto">
          <a:xfrm>
            <a:off x="11201400" y="21716998"/>
            <a:ext cx="21086762" cy="9879462"/>
          </a:xfrm>
          <a:prstGeom prst="rect">
            <a:avLst/>
          </a:prstGeom>
          <a:noFill/>
          <a:ln w="57150" cmpd="thinThick">
            <a:no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91296" tIns="45638" rIns="91296" bIns="45638">
            <a:spAutoFit/>
          </a:bodyPr>
          <a:lstStyle>
            <a:lvl1pPr>
              <a:defRPr sz="2400">
                <a:solidFill>
                  <a:schemeClr val="tx1"/>
                </a:solidFill>
                <a:latin typeface="Times New Roman" pitchFamily="18" charset="0"/>
              </a:defRPr>
            </a:lvl1pPr>
            <a:lvl2pPr marL="2800350" indent="-58738">
              <a:defRPr sz="2400">
                <a:solidFill>
                  <a:schemeClr val="tx1"/>
                </a:solidFill>
                <a:latin typeface="Times New Roman" pitchFamily="18" charset="0"/>
              </a:defRPr>
            </a:lvl2pPr>
            <a:lvl3pPr marL="3317875">
              <a:defRPr sz="2400">
                <a:solidFill>
                  <a:schemeClr val="tx1"/>
                </a:solidFill>
                <a:latin typeface="Times New Roman" pitchFamily="18" charset="0"/>
              </a:defRPr>
            </a:lvl3pPr>
            <a:lvl4pPr marL="3432175">
              <a:defRPr sz="2400">
                <a:solidFill>
                  <a:schemeClr val="tx1"/>
                </a:solidFill>
                <a:latin typeface="Times New Roman" pitchFamily="18" charset="0"/>
              </a:defRPr>
            </a:lvl4pPr>
            <a:lvl5pPr marL="3546475">
              <a:defRPr sz="2400">
                <a:solidFill>
                  <a:schemeClr val="tx1"/>
                </a:solidFill>
                <a:latin typeface="Times New Roman" pitchFamily="18" charset="0"/>
              </a:defRPr>
            </a:lvl5pPr>
            <a:lvl6pPr marL="4003675" eaLnBrk="0" fontAlgn="base" hangingPunct="0">
              <a:spcBef>
                <a:spcPct val="0"/>
              </a:spcBef>
              <a:spcAft>
                <a:spcPct val="0"/>
              </a:spcAft>
              <a:defRPr sz="2400">
                <a:solidFill>
                  <a:schemeClr val="tx1"/>
                </a:solidFill>
                <a:latin typeface="Times New Roman" pitchFamily="18" charset="0"/>
              </a:defRPr>
            </a:lvl6pPr>
            <a:lvl7pPr marL="4460875" eaLnBrk="0" fontAlgn="base" hangingPunct="0">
              <a:spcBef>
                <a:spcPct val="0"/>
              </a:spcBef>
              <a:spcAft>
                <a:spcPct val="0"/>
              </a:spcAft>
              <a:defRPr sz="2400">
                <a:solidFill>
                  <a:schemeClr val="tx1"/>
                </a:solidFill>
                <a:latin typeface="Times New Roman" pitchFamily="18" charset="0"/>
              </a:defRPr>
            </a:lvl7pPr>
            <a:lvl8pPr marL="4918075" eaLnBrk="0" fontAlgn="base" hangingPunct="0">
              <a:spcBef>
                <a:spcPct val="0"/>
              </a:spcBef>
              <a:spcAft>
                <a:spcPct val="0"/>
              </a:spcAft>
              <a:defRPr sz="2400">
                <a:solidFill>
                  <a:schemeClr val="tx1"/>
                </a:solidFill>
                <a:latin typeface="Times New Roman" pitchFamily="18" charset="0"/>
              </a:defRPr>
            </a:lvl8pPr>
            <a:lvl9pPr marL="5375275" eaLnBrk="0" fontAlgn="base" hangingPunct="0">
              <a:spcBef>
                <a:spcPct val="0"/>
              </a:spcBef>
              <a:spcAft>
                <a:spcPct val="0"/>
              </a:spcAft>
              <a:defRPr sz="2400">
                <a:solidFill>
                  <a:schemeClr val="tx1"/>
                </a:solidFill>
                <a:latin typeface="Times New Roman" pitchFamily="18" charset="0"/>
              </a:defRPr>
            </a:lvl9pPr>
          </a:lstStyle>
          <a:p>
            <a:pPr marL="914256" indent="-914256">
              <a:buFont typeface="Arial" pitchFamily="34" charset="0"/>
              <a:buChar char="•"/>
            </a:pPr>
            <a:r>
              <a:rPr lang="en-MY" sz="5300" dirty="0" smtClean="0">
                <a:effectLst/>
              </a:rPr>
              <a:t>The highest mean value is dedicated to the most effective procurement tool. </a:t>
            </a:r>
            <a:endParaRPr lang="en-US" sz="5300" dirty="0">
              <a:solidFill>
                <a:srgbClr val="FF0000"/>
              </a:solidFill>
              <a:effectLst/>
            </a:endParaRPr>
          </a:p>
          <a:p>
            <a:pPr marL="914256" indent="-914256">
              <a:buFont typeface="Arial" pitchFamily="34" charset="0"/>
              <a:buChar char="•"/>
            </a:pPr>
            <a:endParaRPr lang="en-US" sz="5300" dirty="0" smtClean="0">
              <a:solidFill>
                <a:srgbClr val="FF0000"/>
              </a:solidFill>
              <a:effectLst/>
            </a:endParaRPr>
          </a:p>
          <a:p>
            <a:pPr marL="914256" indent="-914256">
              <a:buFont typeface="Arial" pitchFamily="34" charset="0"/>
              <a:buChar char="•"/>
            </a:pPr>
            <a:endParaRPr lang="en-US" sz="5300" dirty="0">
              <a:solidFill>
                <a:srgbClr val="FF0000"/>
              </a:solidFill>
              <a:effectLst/>
            </a:endParaRPr>
          </a:p>
          <a:p>
            <a:pPr marL="914256" indent="-914256">
              <a:buFont typeface="Arial" pitchFamily="34" charset="0"/>
              <a:buChar char="•"/>
            </a:pPr>
            <a:endParaRPr lang="en-US" sz="5300" dirty="0" smtClean="0">
              <a:solidFill>
                <a:srgbClr val="FF0000"/>
              </a:solidFill>
              <a:effectLst/>
            </a:endParaRPr>
          </a:p>
          <a:p>
            <a:pPr marL="914256" indent="-914256">
              <a:buFont typeface="Arial" pitchFamily="34" charset="0"/>
              <a:buChar char="•"/>
            </a:pPr>
            <a:endParaRPr lang="en-US" sz="5300" dirty="0">
              <a:solidFill>
                <a:srgbClr val="FF0000"/>
              </a:solidFill>
              <a:effectLst/>
            </a:endParaRPr>
          </a:p>
          <a:p>
            <a:pPr marL="914256" indent="-914256">
              <a:buFont typeface="Arial" pitchFamily="34" charset="0"/>
              <a:buChar char="•"/>
            </a:pPr>
            <a:endParaRPr lang="en-US" sz="5300" dirty="0" smtClean="0">
              <a:solidFill>
                <a:srgbClr val="FF0000"/>
              </a:solidFill>
              <a:effectLst/>
            </a:endParaRPr>
          </a:p>
          <a:p>
            <a:pPr marL="914256" indent="-914256">
              <a:buFont typeface="Arial" pitchFamily="34" charset="0"/>
              <a:buChar char="•"/>
            </a:pPr>
            <a:endParaRPr lang="en-US" sz="5300" dirty="0">
              <a:solidFill>
                <a:srgbClr val="FF0000"/>
              </a:solidFill>
              <a:effectLst/>
            </a:endParaRPr>
          </a:p>
          <a:p>
            <a:pPr marL="914256" indent="-914256">
              <a:buFont typeface="Arial" pitchFamily="34" charset="0"/>
              <a:buChar char="•"/>
            </a:pPr>
            <a:endParaRPr lang="en-US" sz="5300" dirty="0" smtClean="0">
              <a:solidFill>
                <a:srgbClr val="FF0000"/>
              </a:solidFill>
              <a:effectLst/>
            </a:endParaRPr>
          </a:p>
          <a:p>
            <a:pPr marL="914256" indent="-914256">
              <a:buFont typeface="Arial" pitchFamily="34" charset="0"/>
              <a:buChar char="•"/>
            </a:pPr>
            <a:endParaRPr lang="en-US" sz="5300" dirty="0">
              <a:solidFill>
                <a:srgbClr val="FF0000"/>
              </a:solidFill>
              <a:effectLst/>
            </a:endParaRPr>
          </a:p>
          <a:p>
            <a:pPr marL="914256" indent="-914256">
              <a:buFont typeface="Arial" pitchFamily="34" charset="0"/>
              <a:buChar char="•"/>
            </a:pPr>
            <a:endParaRPr lang="en-US" sz="5300" dirty="0" smtClean="0">
              <a:solidFill>
                <a:srgbClr val="FF0000"/>
              </a:solidFill>
              <a:effectLst/>
            </a:endParaRPr>
          </a:p>
          <a:p>
            <a:pPr marL="914256" indent="-914256">
              <a:buFont typeface="Arial" pitchFamily="34" charset="0"/>
              <a:buChar char="•"/>
            </a:pPr>
            <a:endParaRPr lang="en-US" sz="5300" dirty="0">
              <a:solidFill>
                <a:srgbClr val="FF0000"/>
              </a:solidFill>
              <a:effectLst/>
            </a:endParaRPr>
          </a:p>
        </p:txBody>
      </p:sp>
      <p:sp>
        <p:nvSpPr>
          <p:cNvPr id="2284" name="Text Box 236"/>
          <p:cNvSpPr txBox="1">
            <a:spLocks noChangeArrowheads="1"/>
          </p:cNvSpPr>
          <p:nvPr/>
        </p:nvSpPr>
        <p:spPr bwMode="auto">
          <a:xfrm>
            <a:off x="685800" y="14706598"/>
            <a:ext cx="31318200" cy="4955320"/>
          </a:xfrm>
          <a:prstGeom prst="rect">
            <a:avLst/>
          </a:prstGeom>
          <a:noFill/>
          <a:ln w="57150" cmpd="thinThick">
            <a:no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61075" tIns="30538" rIns="61075" bIns="30538">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914256" indent="-914256">
              <a:buFont typeface="Arial" pitchFamily="34" charset="0"/>
              <a:buChar char="•"/>
            </a:pPr>
            <a:r>
              <a:rPr lang="en-MY" sz="5300" dirty="0" smtClean="0">
                <a:effectLst/>
              </a:rPr>
              <a:t>In the construction industry, project risks in procurement process are regarded to the contract administration, negotiating the contract</a:t>
            </a:r>
            <a:r>
              <a:rPr lang="en-US" sz="5300" dirty="0" smtClean="0">
                <a:effectLst/>
              </a:rPr>
              <a:t>, </a:t>
            </a:r>
            <a:r>
              <a:rPr lang="en-MY" sz="5300" dirty="0" smtClean="0">
                <a:effectLst/>
              </a:rPr>
              <a:t>selecting the appropriate procurement methods, developing, etc.</a:t>
            </a:r>
          </a:p>
          <a:p>
            <a:pPr marL="914256" indent="-914256">
              <a:buFont typeface="Arial" pitchFamily="34" charset="0"/>
              <a:buChar char="•"/>
            </a:pPr>
            <a:r>
              <a:rPr lang="en-MY" sz="5300" dirty="0" smtClean="0">
                <a:effectLst/>
              </a:rPr>
              <a:t>Since risk cannot be eliminated, procurement risk should be identified and assessed on a case by case basis, as it is better to be proactive than reactive. </a:t>
            </a:r>
          </a:p>
          <a:p>
            <a:pPr marL="914256" indent="-914256">
              <a:buFont typeface="Arial" pitchFamily="34" charset="0"/>
              <a:buChar char="•"/>
            </a:pPr>
            <a:r>
              <a:rPr lang="en-MY" sz="5300" dirty="0" smtClean="0">
                <a:effectLst/>
              </a:rPr>
              <a:t>Hence, procurement risk management tools should be applied in the construction industry in order to manage procurement risk and reduce uncertainties.</a:t>
            </a:r>
            <a:endParaRPr lang="en-US" sz="5300" dirty="0" smtClean="0">
              <a:effectLst/>
            </a:endParaRPr>
          </a:p>
        </p:txBody>
      </p:sp>
      <p:sp>
        <p:nvSpPr>
          <p:cNvPr id="2285" name="Text Box 237"/>
          <p:cNvSpPr txBox="1">
            <a:spLocks noChangeArrowheads="1"/>
          </p:cNvSpPr>
          <p:nvPr/>
        </p:nvSpPr>
        <p:spPr bwMode="auto">
          <a:xfrm>
            <a:off x="685800" y="5943603"/>
            <a:ext cx="31592837" cy="830831"/>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lIns="91296" tIns="45638" rIns="91296" bIns="45638">
            <a:spAutoFit/>
          </a:bodyPr>
          <a:lstStyle/>
          <a:p>
            <a:pPr algn="ctr"/>
            <a:r>
              <a:rPr lang="en-US" sz="4800" b="1" dirty="0">
                <a:solidFill>
                  <a:srgbClr val="CFC8D6"/>
                </a:solidFill>
                <a:effectLst>
                  <a:outerShdw blurRad="38100" dist="38100" dir="2700000" algn="tl">
                    <a:srgbClr val="000000"/>
                  </a:outerShdw>
                </a:effectLst>
              </a:rPr>
              <a:t>ABSTRACT</a:t>
            </a:r>
          </a:p>
        </p:txBody>
      </p:sp>
      <p:sp>
        <p:nvSpPr>
          <p:cNvPr id="2286" name="Text Box 238"/>
          <p:cNvSpPr txBox="1">
            <a:spLocks noChangeArrowheads="1"/>
          </p:cNvSpPr>
          <p:nvPr/>
        </p:nvSpPr>
        <p:spPr bwMode="auto">
          <a:xfrm>
            <a:off x="762003" y="13563603"/>
            <a:ext cx="31394401" cy="830831"/>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lIns="91296" tIns="45638" rIns="91296" bIns="45638">
            <a:spAutoFit/>
          </a:bodyPr>
          <a:lstStyle/>
          <a:p>
            <a:r>
              <a:rPr lang="en-US" sz="4800" b="1" dirty="0">
                <a:solidFill>
                  <a:srgbClr val="CFC8D6"/>
                </a:solidFill>
                <a:effectLst>
                  <a:outerShdw blurRad="38100" dist="38100" dir="2700000" algn="tl">
                    <a:srgbClr val="000000"/>
                  </a:outerShdw>
                </a:effectLst>
              </a:rPr>
              <a:t>INTRODUCTION</a:t>
            </a:r>
            <a:endParaRPr lang="en-US" sz="4300" b="1" dirty="0">
              <a:solidFill>
                <a:srgbClr val="CFC8D6"/>
              </a:solidFill>
              <a:effectLst>
                <a:outerShdw blurRad="38100" dist="38100" dir="2700000" algn="tl">
                  <a:srgbClr val="000000"/>
                </a:outerShdw>
              </a:effectLst>
            </a:endParaRPr>
          </a:p>
        </p:txBody>
      </p:sp>
      <p:sp>
        <p:nvSpPr>
          <p:cNvPr id="2287" name="Text Box 239"/>
          <p:cNvSpPr txBox="1">
            <a:spLocks noChangeArrowheads="1"/>
          </p:cNvSpPr>
          <p:nvPr/>
        </p:nvSpPr>
        <p:spPr bwMode="auto">
          <a:xfrm>
            <a:off x="11353801" y="32232602"/>
            <a:ext cx="20878801" cy="830831"/>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lIns="91296" tIns="45638" rIns="91296" bIns="45638">
            <a:spAutoFit/>
          </a:bodyPr>
          <a:lstStyle/>
          <a:p>
            <a:pPr algn="ctr"/>
            <a:r>
              <a:rPr lang="en-US" sz="4800" b="1" dirty="0" smtClean="0">
                <a:solidFill>
                  <a:srgbClr val="CFC8D6"/>
                </a:solidFill>
                <a:effectLst>
                  <a:outerShdw blurRad="38100" dist="38100" dir="2700000" algn="tl">
                    <a:srgbClr val="000000"/>
                  </a:outerShdw>
                </a:effectLst>
              </a:rPr>
              <a:t>CONCLUSIONS AND RECOMMENDATION</a:t>
            </a:r>
            <a:endParaRPr lang="en-US" sz="4800" b="1" dirty="0">
              <a:solidFill>
                <a:srgbClr val="CFC8D6"/>
              </a:solidFill>
              <a:effectLst>
                <a:outerShdw blurRad="38100" dist="38100" dir="2700000" algn="tl">
                  <a:srgbClr val="000000"/>
                </a:outerShdw>
              </a:effectLst>
            </a:endParaRPr>
          </a:p>
        </p:txBody>
      </p:sp>
      <p:sp>
        <p:nvSpPr>
          <p:cNvPr id="2289" name="Rectangle 241"/>
          <p:cNvSpPr>
            <a:spLocks noChangeArrowheads="1"/>
          </p:cNvSpPr>
          <p:nvPr/>
        </p:nvSpPr>
        <p:spPr bwMode="auto">
          <a:xfrm>
            <a:off x="609604" y="685798"/>
            <a:ext cx="31665863" cy="4800602"/>
          </a:xfrm>
          <a:prstGeom prst="rect">
            <a:avLst/>
          </a:prstGeom>
          <a:solidFill>
            <a:schemeClr val="accent1">
              <a:lumMod val="60000"/>
              <a:lumOff val="4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none" lIns="91296" tIns="45638" rIns="91296" bIns="45638" anchor="ctr"/>
          <a:lstStyle/>
          <a:p>
            <a:pPr algn="ctr"/>
            <a:endParaRPr lang="en-US">
              <a:effectLst>
                <a:outerShdw blurRad="38100" dist="38100" dir="2700000" algn="tl">
                  <a:srgbClr val="FFFFFF"/>
                </a:outerShdw>
              </a:effectLst>
            </a:endParaRPr>
          </a:p>
        </p:txBody>
      </p:sp>
      <p:sp>
        <p:nvSpPr>
          <p:cNvPr id="2290" name="Rectangle 242"/>
          <p:cNvSpPr>
            <a:spLocks noChangeArrowheads="1"/>
          </p:cNvSpPr>
          <p:nvPr/>
        </p:nvSpPr>
        <p:spPr bwMode="auto">
          <a:xfrm>
            <a:off x="2" y="761997"/>
            <a:ext cx="33680401" cy="30145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1296" tIns="45638" rIns="91296" bIns="45638">
            <a:spAutoFit/>
          </a:bodyPr>
          <a:lstStyle/>
          <a:p>
            <a:pPr algn="ctr">
              <a:lnSpc>
                <a:spcPct val="90000"/>
              </a:lnSpc>
            </a:pPr>
            <a:r>
              <a:rPr lang="en-MY" sz="7200" dirty="0" smtClean="0"/>
              <a:t>THE EFFECTIVENESS OF PROCUREMENT RISK MANAGEMENT TOOLS IN CONSTRUCTION PROJECT</a:t>
            </a:r>
          </a:p>
          <a:p>
            <a:pPr algn="ctr">
              <a:lnSpc>
                <a:spcPct val="90000"/>
              </a:lnSpc>
            </a:pPr>
            <a:endParaRPr lang="en-US" sz="6700" dirty="0">
              <a:solidFill>
                <a:srgbClr val="FFBF0B"/>
              </a:solidFill>
              <a:effectLst>
                <a:outerShdw blurRad="38100" dist="38100" dir="2700000" algn="tl">
                  <a:srgbClr val="000000"/>
                </a:outerShdw>
              </a:effectLst>
              <a:latin typeface="Arial" charset="0"/>
            </a:endParaRPr>
          </a:p>
        </p:txBody>
      </p:sp>
      <p:sp>
        <p:nvSpPr>
          <p:cNvPr id="2291" name="Rectangle 243"/>
          <p:cNvSpPr>
            <a:spLocks noChangeArrowheads="1"/>
          </p:cNvSpPr>
          <p:nvPr/>
        </p:nvSpPr>
        <p:spPr bwMode="auto">
          <a:xfrm>
            <a:off x="6629427" y="3276624"/>
            <a:ext cx="20878801" cy="8954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1296" tIns="45638" rIns="91296" bIns="45638">
            <a:spAutoFit/>
          </a:bodyPr>
          <a:lstStyle/>
          <a:p>
            <a:pPr algn="ctr">
              <a:lnSpc>
                <a:spcPct val="90000"/>
              </a:lnSpc>
            </a:pPr>
            <a:r>
              <a:rPr lang="en-MY" sz="5800" b="1" dirty="0" smtClean="0"/>
              <a:t>Faculty of Industrial Management</a:t>
            </a:r>
            <a:endParaRPr lang="en-US" sz="5800" b="1" dirty="0">
              <a:solidFill>
                <a:schemeClr val="bg1"/>
              </a:solidFill>
              <a:effectLst>
                <a:outerShdw blurRad="38100" dist="38100" dir="2700000" algn="tl">
                  <a:srgbClr val="000000"/>
                </a:outerShdw>
              </a:effectLst>
              <a:latin typeface="Arial" charset="0"/>
            </a:endParaRPr>
          </a:p>
        </p:txBody>
      </p:sp>
      <p:sp>
        <p:nvSpPr>
          <p:cNvPr id="2292" name="Rectangle 244"/>
          <p:cNvSpPr>
            <a:spLocks noChangeArrowheads="1"/>
          </p:cNvSpPr>
          <p:nvPr/>
        </p:nvSpPr>
        <p:spPr bwMode="auto">
          <a:xfrm>
            <a:off x="11582426" y="4343430"/>
            <a:ext cx="10591801" cy="8308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91296" tIns="45638" rIns="91296" bIns="45638">
            <a:spAutoFit/>
          </a:bodyPr>
          <a:lstStyle/>
          <a:p>
            <a:pPr algn="ctr"/>
            <a:r>
              <a:rPr lang="en-MY" sz="4800" dirty="0" smtClean="0"/>
              <a:t>SONG HARN YEAN  </a:t>
            </a:r>
            <a:r>
              <a:rPr lang="en-US" altLang="zh-CN" sz="4800" dirty="0" smtClean="0"/>
              <a:t>PB11030</a:t>
            </a:r>
            <a:endParaRPr lang="en-MY" sz="4800" dirty="0"/>
          </a:p>
        </p:txBody>
      </p:sp>
      <p:sp>
        <p:nvSpPr>
          <p:cNvPr id="2296" name="Text Box 248"/>
          <p:cNvSpPr txBox="1">
            <a:spLocks noChangeArrowheads="1"/>
          </p:cNvSpPr>
          <p:nvPr/>
        </p:nvSpPr>
        <p:spPr bwMode="auto">
          <a:xfrm>
            <a:off x="762003" y="21640800"/>
            <a:ext cx="9753599" cy="3332352"/>
          </a:xfrm>
          <a:prstGeom prst="rect">
            <a:avLst/>
          </a:prstGeom>
          <a:noFill/>
          <a:ln w="57150" cmpd="thinThick">
            <a:no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61075" tIns="30538" rIns="61075" bIns="30538">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914256" indent="-914256" algn="just">
              <a:buFont typeface="Arial" pitchFamily="34" charset="0"/>
              <a:buChar char="•"/>
            </a:pPr>
            <a:r>
              <a:rPr lang="en-MY" sz="5300" dirty="0" smtClean="0">
                <a:effectLst/>
              </a:rPr>
              <a:t>To determine the effective procurement tools and techniques in managing construction project risk.</a:t>
            </a:r>
            <a:endParaRPr lang="en-US" sz="5300" dirty="0">
              <a:solidFill>
                <a:srgbClr val="FF0000"/>
              </a:solidFill>
              <a:effectLst/>
            </a:endParaRPr>
          </a:p>
        </p:txBody>
      </p:sp>
      <p:sp>
        <p:nvSpPr>
          <p:cNvPr id="2297" name="Text Box 249"/>
          <p:cNvSpPr txBox="1">
            <a:spLocks noChangeArrowheads="1"/>
          </p:cNvSpPr>
          <p:nvPr/>
        </p:nvSpPr>
        <p:spPr bwMode="auto">
          <a:xfrm>
            <a:off x="762003" y="20421600"/>
            <a:ext cx="9753599" cy="830831"/>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lIns="91296" tIns="45638" rIns="91296" bIns="45638">
            <a:spAutoFit/>
          </a:bodyPr>
          <a:lstStyle/>
          <a:p>
            <a:r>
              <a:rPr lang="en-US" sz="4800" b="1" dirty="0" smtClean="0">
                <a:solidFill>
                  <a:srgbClr val="CFC8D6"/>
                </a:solidFill>
                <a:effectLst>
                  <a:outerShdw blurRad="38100" dist="38100" dir="2700000" algn="tl">
                    <a:srgbClr val="000000"/>
                  </a:outerShdw>
                </a:effectLst>
              </a:rPr>
              <a:t>OBJECTIVE</a:t>
            </a:r>
            <a:endParaRPr lang="en-US" sz="4800" b="1" dirty="0">
              <a:solidFill>
                <a:srgbClr val="CFC8D6"/>
              </a:solidFill>
              <a:effectLst>
                <a:outerShdw blurRad="38100" dist="38100" dir="2700000" algn="tl">
                  <a:srgbClr val="000000"/>
                </a:outerShdw>
              </a:effectLst>
            </a:endParaRPr>
          </a:p>
        </p:txBody>
      </p:sp>
      <p:sp>
        <p:nvSpPr>
          <p:cNvPr id="2298" name="Text Box 250"/>
          <p:cNvSpPr txBox="1">
            <a:spLocks noChangeArrowheads="1"/>
          </p:cNvSpPr>
          <p:nvPr/>
        </p:nvSpPr>
        <p:spPr bwMode="auto">
          <a:xfrm>
            <a:off x="11353801" y="20497805"/>
            <a:ext cx="20878801" cy="830831"/>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lIns="91296" tIns="45638" rIns="91296" bIns="45638">
            <a:spAutoFit/>
          </a:bodyPr>
          <a:lstStyle/>
          <a:p>
            <a:r>
              <a:rPr lang="en-US" sz="4800" b="1" dirty="0">
                <a:solidFill>
                  <a:srgbClr val="CFC8D6"/>
                </a:solidFill>
                <a:effectLst>
                  <a:outerShdw blurRad="38100" dist="38100" dir="2700000" algn="tl">
                    <a:srgbClr val="000000"/>
                  </a:outerShdw>
                </a:effectLst>
              </a:rPr>
              <a:t>RESULTS</a:t>
            </a:r>
          </a:p>
        </p:txBody>
      </p:sp>
      <p:sp>
        <p:nvSpPr>
          <p:cNvPr id="2299" name="Text Box 251"/>
          <p:cNvSpPr txBox="1">
            <a:spLocks noChangeArrowheads="1"/>
          </p:cNvSpPr>
          <p:nvPr/>
        </p:nvSpPr>
        <p:spPr bwMode="auto">
          <a:xfrm>
            <a:off x="11277603" y="33604202"/>
            <a:ext cx="20878801" cy="8217751"/>
          </a:xfrm>
          <a:prstGeom prst="rect">
            <a:avLst/>
          </a:prstGeom>
          <a:noFill/>
          <a:ln w="57150" cmpd="thinThick">
            <a:no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61075" tIns="30538" rIns="61075" bIns="30538">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914256" indent="-914256">
              <a:buFont typeface="Arial" pitchFamily="34" charset="0"/>
              <a:buChar char="•"/>
            </a:pPr>
            <a:r>
              <a:rPr lang="en-MY" sz="5300" dirty="0" smtClean="0">
                <a:effectLst/>
              </a:rPr>
              <a:t>Procurement documents has ranked the most effective procurement tool according to the mean value of every procurement tool. </a:t>
            </a:r>
          </a:p>
          <a:p>
            <a:pPr marL="914256" indent="-914256">
              <a:buFont typeface="Arial" pitchFamily="34" charset="0"/>
              <a:buChar char="•"/>
            </a:pPr>
            <a:r>
              <a:rPr lang="en-MY" sz="5300" dirty="0" smtClean="0">
                <a:effectLst/>
              </a:rPr>
              <a:t>Contract risk segmentation tool and purchasing portfolio analysis have obtained almost similar mean value which are 2.93 and 2.90 -have moderate effectiveness  in managing construction procurement risks. </a:t>
            </a:r>
          </a:p>
          <a:p>
            <a:pPr marL="914256" indent="-914256">
              <a:buFont typeface="Arial" pitchFamily="34" charset="0"/>
              <a:buChar char="•"/>
            </a:pPr>
            <a:r>
              <a:rPr lang="en-MY" sz="5300" dirty="0" smtClean="0">
                <a:effectLst/>
              </a:rPr>
              <a:t>Identifying appropriate procurement strategies for a particular procurement.</a:t>
            </a:r>
          </a:p>
          <a:p>
            <a:pPr marL="914256" indent="-914256">
              <a:buFont typeface="Arial" pitchFamily="34" charset="0"/>
              <a:buChar char="•"/>
            </a:pPr>
            <a:r>
              <a:rPr lang="en-MY" sz="5300" dirty="0" smtClean="0">
                <a:effectLst/>
              </a:rPr>
              <a:t>The putting in place of a documented risk register which includes a description of the risk and a description of the actions which are to be taken to avoid or reduce the risk.</a:t>
            </a:r>
            <a:endParaRPr lang="en-US" sz="5300" dirty="0">
              <a:effectLst/>
            </a:endParaRPr>
          </a:p>
        </p:txBody>
      </p:sp>
      <p:sp>
        <p:nvSpPr>
          <p:cNvPr id="32" name="Text Box 249"/>
          <p:cNvSpPr txBox="1">
            <a:spLocks noChangeArrowheads="1"/>
          </p:cNvSpPr>
          <p:nvPr/>
        </p:nvSpPr>
        <p:spPr bwMode="auto">
          <a:xfrm>
            <a:off x="685802" y="25679402"/>
            <a:ext cx="9753599" cy="753887"/>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lIns="91296" tIns="45638" rIns="91296" bIns="45638">
            <a:spAutoFit/>
          </a:bodyPr>
          <a:lstStyle/>
          <a:p>
            <a:r>
              <a:rPr lang="en-US" sz="4300" b="1" dirty="0">
                <a:solidFill>
                  <a:srgbClr val="CFC8D6"/>
                </a:solidFill>
                <a:effectLst>
                  <a:outerShdw blurRad="38100" dist="38100" dir="2700000" algn="tl">
                    <a:srgbClr val="000000"/>
                  </a:outerShdw>
                </a:effectLst>
              </a:rPr>
              <a:t>METHODS</a:t>
            </a:r>
          </a:p>
        </p:txBody>
      </p:sp>
      <p:sp>
        <p:nvSpPr>
          <p:cNvPr id="2" name="TextBox 1"/>
          <p:cNvSpPr txBox="1"/>
          <p:nvPr/>
        </p:nvSpPr>
        <p:spPr>
          <a:xfrm>
            <a:off x="27532017" y="43429536"/>
            <a:ext cx="4832348" cy="461499"/>
          </a:xfrm>
          <a:prstGeom prst="rect">
            <a:avLst/>
          </a:prstGeom>
          <a:solidFill>
            <a:srgbClr val="CCCCFF"/>
          </a:solidFill>
        </p:spPr>
        <p:txBody>
          <a:bodyPr wrap="square" lIns="91296" tIns="45638" rIns="91296" bIns="45638" rtlCol="0">
            <a:spAutoFit/>
          </a:bodyPr>
          <a:lstStyle/>
          <a:p>
            <a:endParaRPr lang="en-US" dirty="0"/>
          </a:p>
        </p:txBody>
      </p:sp>
      <p:pic>
        <p:nvPicPr>
          <p:cNvPr id="1027" name="Picture 3" descr="C:\Users\user\Desktop\ump lesson\logo-rasmi-ump.png"/>
          <p:cNvPicPr>
            <a:picLocks noChangeAspect="1" noChangeArrowheads="1"/>
          </p:cNvPicPr>
          <p:nvPr/>
        </p:nvPicPr>
        <p:blipFill>
          <a:blip r:embed="rId3" cstate="print"/>
          <a:srcRect/>
          <a:stretch>
            <a:fillRect/>
          </a:stretch>
        </p:blipFill>
        <p:spPr bwMode="auto">
          <a:xfrm>
            <a:off x="1371627" y="1752650"/>
            <a:ext cx="6276049" cy="3200403"/>
          </a:xfrm>
          <a:prstGeom prst="rect">
            <a:avLst/>
          </a:prstGeom>
          <a:noFill/>
        </p:spPr>
      </p:pic>
      <p:pic>
        <p:nvPicPr>
          <p:cNvPr id="1029" name="Picture 5"/>
          <p:cNvPicPr>
            <a:picLocks noChangeAspect="1" noChangeArrowheads="1"/>
          </p:cNvPicPr>
          <p:nvPr/>
        </p:nvPicPr>
        <p:blipFill>
          <a:blip r:embed="rId4" cstate="print"/>
          <a:srcRect/>
          <a:stretch>
            <a:fillRect/>
          </a:stretch>
        </p:blipFill>
        <p:spPr bwMode="auto">
          <a:xfrm>
            <a:off x="11277601" y="23850598"/>
            <a:ext cx="21024886" cy="7848602"/>
          </a:xfrm>
          <a:prstGeom prst="rect">
            <a:avLst/>
          </a:prstGeom>
          <a:ln>
            <a:noFill/>
          </a:ln>
          <a:effectLst>
            <a:softEdge rad="112500"/>
          </a:effectLst>
        </p:spPr>
      </p:pic>
      <p:graphicFrame>
        <p:nvGraphicFramePr>
          <p:cNvPr id="22" name="Diagram 21"/>
          <p:cNvGraphicFramePr/>
          <p:nvPr/>
        </p:nvGraphicFramePr>
        <p:xfrm>
          <a:off x="609599" y="27127200"/>
          <a:ext cx="10058400" cy="14630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ransition>
    <p:fade/>
  </p:transition>
  <p:timing>
    <p:tnLst>
      <p:par>
        <p:cTn id="1" dur="indefinite" restart="never" nodeType="tmRoot"/>
      </p:par>
    </p:tnLst>
  </p:timing>
</p:sld>
</file>

<file path=ppt/theme/_rels/theme7.xml.rels><?xml version="1.0" encoding="UTF-8" standalone="yes"?>
<Relationships xmlns="http://schemas.openxmlformats.org/package/2006/relationships"><Relationship Id="rId1" Type="http://schemas.openxmlformats.org/officeDocument/2006/relationships/image" Target="../media/image5.jpeg"/></Relationships>
</file>

<file path=ppt/theme/theme1.xml><?xml version="1.0" encoding="utf-8"?>
<a:theme xmlns:a="http://schemas.openxmlformats.org/drawingml/2006/main" name="Theme2">
  <a:themeElements>
    <a:clrScheme name="White - blue accents template template">
      <a:dk1>
        <a:srgbClr val="000000"/>
      </a:dk1>
      <a:lt1>
        <a:srgbClr val="FFFFFF"/>
      </a:lt1>
      <a:dk2>
        <a:srgbClr val="1D4775"/>
      </a:dk2>
      <a:lt2>
        <a:srgbClr val="FEF194"/>
      </a:lt2>
      <a:accent1>
        <a:srgbClr val="FFC000"/>
      </a:accent1>
      <a:accent2>
        <a:srgbClr val="3497AE"/>
      </a:accent2>
      <a:accent3>
        <a:srgbClr val="DF8045"/>
      </a:accent3>
      <a:accent4>
        <a:srgbClr val="7DCC2E"/>
      </a:accent4>
      <a:accent5>
        <a:srgbClr val="FF9929"/>
      </a:accent5>
      <a:accent6>
        <a:srgbClr val="A061C3"/>
      </a:accent6>
      <a:hlink>
        <a:srgbClr val="1D4775"/>
      </a:hlink>
      <a:folHlink>
        <a:srgbClr val="1D477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chemeClr val="tx1"/>
            </a:solidFill>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1_Theme2">
  <a:themeElements>
    <a:clrScheme name="White - blue accents template template">
      <a:dk1>
        <a:srgbClr val="000000"/>
      </a:dk1>
      <a:lt1>
        <a:srgbClr val="FFFFFF"/>
      </a:lt1>
      <a:dk2>
        <a:srgbClr val="1D4775"/>
      </a:dk2>
      <a:lt2>
        <a:srgbClr val="FEF194"/>
      </a:lt2>
      <a:accent1>
        <a:srgbClr val="FFC000"/>
      </a:accent1>
      <a:accent2>
        <a:srgbClr val="3497AE"/>
      </a:accent2>
      <a:accent3>
        <a:srgbClr val="DF8045"/>
      </a:accent3>
      <a:accent4>
        <a:srgbClr val="7DCC2E"/>
      </a:accent4>
      <a:accent5>
        <a:srgbClr val="FF9929"/>
      </a:accent5>
      <a:accent6>
        <a:srgbClr val="A061C3"/>
      </a:accent6>
      <a:hlink>
        <a:srgbClr val="1D4775"/>
      </a:hlink>
      <a:folHlink>
        <a:srgbClr val="1D477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chemeClr val="tx1"/>
            </a:solidFill>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1_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2_Theme2">
  <a:themeElements>
    <a:clrScheme name="White - blue accents template template">
      <a:dk1>
        <a:srgbClr val="000000"/>
      </a:dk1>
      <a:lt1>
        <a:srgbClr val="FFFFFF"/>
      </a:lt1>
      <a:dk2>
        <a:srgbClr val="1D4775"/>
      </a:dk2>
      <a:lt2>
        <a:srgbClr val="FEF194"/>
      </a:lt2>
      <a:accent1>
        <a:srgbClr val="FFC000"/>
      </a:accent1>
      <a:accent2>
        <a:srgbClr val="3497AE"/>
      </a:accent2>
      <a:accent3>
        <a:srgbClr val="DF8045"/>
      </a:accent3>
      <a:accent4>
        <a:srgbClr val="7DCC2E"/>
      </a:accent4>
      <a:accent5>
        <a:srgbClr val="FF9929"/>
      </a:accent5>
      <a:accent6>
        <a:srgbClr val="A061C3"/>
      </a:accent6>
      <a:hlink>
        <a:srgbClr val="1D4775"/>
      </a:hlink>
      <a:folHlink>
        <a:srgbClr val="1D477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chemeClr val="tx1"/>
            </a:solidFill>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6.xml><?xml version="1.0" encoding="utf-8"?>
<a:theme xmlns:a="http://schemas.openxmlformats.org/drawingml/2006/main" name="2_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7.xml><?xml version="1.0" encoding="utf-8"?>
<a:theme xmlns:a="http://schemas.openxmlformats.org/drawingml/2006/main" name="Butterfly">
  <a:themeElements>
    <a:clrScheme name="Butterfly">
      <a:dk1>
        <a:sysClr val="windowText" lastClr="000000"/>
      </a:dk1>
      <a:lt1>
        <a:sysClr val="window" lastClr="FFFFFF"/>
      </a:lt1>
      <a:dk2>
        <a:srgbClr val="444D26"/>
      </a:dk2>
      <a:lt2>
        <a:srgbClr val="F9FDEF"/>
      </a:lt2>
      <a:accent1>
        <a:srgbClr val="4B7937"/>
      </a:accent1>
      <a:accent2>
        <a:srgbClr val="B79214"/>
      </a:accent2>
      <a:accent3>
        <a:srgbClr val="935409"/>
      </a:accent3>
      <a:accent4>
        <a:srgbClr val="7153A0"/>
      </a:accent4>
      <a:accent5>
        <a:srgbClr val="4E74A3"/>
      </a:accent5>
      <a:accent6>
        <a:srgbClr val="6F6702"/>
      </a:accent6>
      <a:hlink>
        <a:srgbClr val="CB7E0E"/>
      </a:hlink>
      <a:folHlink>
        <a:srgbClr val="7C9263"/>
      </a:folHlink>
    </a:clrScheme>
    <a:fontScheme name="Butterfly">
      <a:majorFont>
        <a:latin typeface="Century"/>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Butterfly">
      <a:fillStyleLst>
        <a:solidFill>
          <a:schemeClr val="phClr"/>
        </a:solidFill>
        <a:gradFill rotWithShape="1">
          <a:gsLst>
            <a:gs pos="0">
              <a:schemeClr val="phClr">
                <a:tint val="80000"/>
                <a:satMod val="150000"/>
              </a:schemeClr>
            </a:gs>
            <a:gs pos="35000">
              <a:schemeClr val="phClr">
                <a:tint val="65000"/>
                <a:satMod val="180000"/>
              </a:schemeClr>
            </a:gs>
            <a:gs pos="100000">
              <a:schemeClr val="phClr">
                <a:tint val="50000"/>
                <a:satMod val="200000"/>
              </a:schemeClr>
            </a:gs>
          </a:gsLst>
          <a:lin ang="16200000" scaled="1"/>
        </a:gradFill>
        <a:gradFill rotWithShape="1">
          <a:gsLst>
            <a:gs pos="0">
              <a:schemeClr val="phClr">
                <a:shade val="30000"/>
                <a:satMod val="130000"/>
              </a:schemeClr>
            </a:gs>
            <a:gs pos="80000">
              <a:schemeClr val="phClr">
                <a:shade val="65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101600" dist="25400" dir="13500000">
              <a:srgbClr val="FFFFFF">
                <a:alpha val="80000"/>
              </a:srgbClr>
            </a:innerShdw>
          </a:effectLst>
          <a:scene3d>
            <a:camera prst="orthographicFront">
              <a:rot lat="0" lon="0" rev="0"/>
            </a:camera>
            <a:lightRig rig="soft" dir="tl">
              <a:rot lat="0" lon="0" rev="6000000"/>
            </a:lightRig>
          </a:scene3d>
          <a:sp3d prstMaterial="powder">
            <a:bevelT w="0" h="0"/>
          </a:sp3d>
        </a:effectStyle>
        <a:effectStyle>
          <a:effectLst>
            <a:innerShdw blurRad="127000" dist="25400" dir="13500000">
              <a:srgbClr val="FFFFFF">
                <a:alpha val="80000"/>
              </a:srgbClr>
            </a:innerShdw>
          </a:effectLst>
          <a:scene3d>
            <a:camera prst="orthographicFront">
              <a:rot lat="0" lon="0" rev="0"/>
            </a:camera>
            <a:lightRig rig="morning" dir="t">
              <a:rot lat="0" lon="0" rev="11400000"/>
            </a:lightRig>
          </a:scene3d>
          <a:sp3d prstMaterial="translucentPowder">
            <a:bevelT w="88900" h="38100" prst="softRound"/>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70000"/>
                <a:satMod val="115000"/>
              </a:schemeClr>
              <a:schemeClr val="phClr">
                <a:tint val="85000"/>
                <a:satMod val="165000"/>
              </a:schemeClr>
            </a:duotone>
          </a:blip>
          <a:stretch/>
        </a:blip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Theme2</Template>
  <TotalTime>1407</TotalTime>
  <Words>386</Words>
  <Application>Microsoft Office PowerPoint</Application>
  <PresentationFormat>Custom</PresentationFormat>
  <Paragraphs>36</Paragraphs>
  <Slides>1</Slides>
  <Notes>1</Notes>
  <HiddenSlides>0</HiddenSlides>
  <MMClips>0</MMClips>
  <ScaleCrop>false</ScaleCrop>
  <HeadingPairs>
    <vt:vector size="4" baseType="variant">
      <vt:variant>
        <vt:lpstr>Theme</vt:lpstr>
      </vt:variant>
      <vt:variant>
        <vt:i4>7</vt:i4>
      </vt:variant>
      <vt:variant>
        <vt:lpstr>Slide Titles</vt:lpstr>
      </vt:variant>
      <vt:variant>
        <vt:i4>1</vt:i4>
      </vt:variant>
    </vt:vector>
  </HeadingPairs>
  <TitlesOfParts>
    <vt:vector size="8" baseType="lpstr">
      <vt:lpstr>Theme2</vt:lpstr>
      <vt:lpstr>White with Courier font for code slides</vt:lpstr>
      <vt:lpstr>1_Theme2</vt:lpstr>
      <vt:lpstr>1_White with Courier font for code slides</vt:lpstr>
      <vt:lpstr>2_Theme2</vt:lpstr>
      <vt:lpstr>2_White with Courier font for code slides</vt:lpstr>
      <vt:lpstr>Butterfly</vt:lpstr>
      <vt:lpstr>Slide 1</vt:lpstr>
    </vt:vector>
  </TitlesOfParts>
  <Company>P&amp;D Graphics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48x96  poster template</dc:title>
  <dc:creator>David Starke</dc:creator>
  <dc:description>For output services or help using this template go to:_x000d_
www.posters4research.com_x000d_
copyright of P&amp;D Display Graphics, LLC</dc:description>
  <cp:lastModifiedBy>user</cp:lastModifiedBy>
  <cp:revision>70</cp:revision>
  <cp:lastPrinted>2000-08-03T00:31:24Z</cp:lastPrinted>
  <dcterms:created xsi:type="dcterms:W3CDTF">2000-02-09T15:01:13Z</dcterms:created>
  <dcterms:modified xsi:type="dcterms:W3CDTF">2016-05-17T08:36:40Z</dcterms:modified>
</cp:coreProperties>
</file>