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diagrams/colors1.xml" ContentType="application/vnd.openxmlformats-officedocument.drawingml.diagramColors+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3"/>
  </p:notesMasterIdLst>
  <p:sldIdLst>
    <p:sldId id="256" r:id="rId2"/>
  </p:sldIdLst>
  <p:sldSz cx="32918400" cy="43891200"/>
  <p:notesSz cx="6716713" cy="9239250"/>
  <p:defaultTextStyle>
    <a:defPPr>
      <a:defRPr lang="en-US"/>
    </a:defPPr>
    <a:lvl1pPr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1pPr>
    <a:lvl2pPr marL="4572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2pPr>
    <a:lvl3pPr marL="9144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3pPr>
    <a:lvl4pPr marL="13716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4pPr>
    <a:lvl5pPr marL="1828800" algn="l" rtl="0" eaLnBrk="0" fontAlgn="base" hangingPunct="0">
      <a:spcBef>
        <a:spcPct val="0"/>
      </a:spcBef>
      <a:spcAft>
        <a:spcPct val="0"/>
      </a:spcAft>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5pPr>
    <a:lvl6pPr marL="22860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6pPr>
    <a:lvl7pPr marL="27432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7pPr>
    <a:lvl8pPr marL="32004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8pPr>
    <a:lvl9pPr marL="3657600" algn="l" defTabSz="914400" rtl="0" eaLnBrk="1" latinLnBrk="0" hangingPunct="1">
      <a:defRPr sz="2400" kern="1200">
        <a:solidFill>
          <a:schemeClr val="tx1"/>
        </a:solidFill>
        <a:effectLst>
          <a:outerShdw blurRad="38100" dist="38100" dir="2700000" algn="tl">
            <a:srgbClr val="000000">
              <a:alpha val="43137"/>
            </a:srgbClr>
          </a:outerShdw>
        </a:effectLst>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FF9900"/>
    <a:srgbClr val="E1F339"/>
    <a:srgbClr val="5AB400"/>
    <a:srgbClr val="00CC00"/>
    <a:srgbClr val="9BFFBC"/>
    <a:srgbClr val="009999"/>
    <a:srgbClr val="009900"/>
    <a:srgbClr val="3366FF"/>
    <a:srgbClr val="0066FF"/>
    <a:srgbClr val="993366"/>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napVertSplitter="1" vertBarState="minimized" horzBarState="maximized">
    <p:restoredLeft sz="15620"/>
    <p:restoredTop sz="94660"/>
  </p:normalViewPr>
  <p:slideViewPr>
    <p:cSldViewPr>
      <p:cViewPr>
        <p:scale>
          <a:sx n="28" d="100"/>
          <a:sy n="28" d="100"/>
        </p:scale>
        <p:origin x="-1104" y="4404"/>
      </p:cViewPr>
      <p:guideLst>
        <p:guide orient="horz" pos="10944"/>
        <p:guide pos="10368"/>
      </p:guideLst>
    </p:cSldViewPr>
  </p:slideViewPr>
  <p:outlineViewPr>
    <p:cViewPr>
      <p:scale>
        <a:sx n="33" d="100"/>
        <a:sy n="33" d="100"/>
      </p:scale>
      <p:origin x="0" y="0"/>
    </p:cViewPr>
  </p:outlineViewPr>
  <p:notesTextViewPr>
    <p:cViewPr>
      <p:scale>
        <a:sx n="100" d="100"/>
        <a:sy n="100" d="100"/>
      </p:scale>
      <p:origin x="0" y="0"/>
    </p:cViewPr>
  </p:notesTextViewPr>
  <p:notesViewPr>
    <p:cSldViewPr>
      <p:cViewPr varScale="1">
        <p:scale>
          <a:sx n="37" d="100"/>
          <a:sy n="37" d="100"/>
        </p:scale>
        <p:origin x="-1488" y="-84"/>
      </p:cViewPr>
      <p:guideLst>
        <p:guide orient="horz" pos="2910"/>
        <p:guide pos="2115"/>
      </p:guideLst>
    </p:cSldViewPr>
  </p:notes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89E151-0046-45A8-BC67-42A427376292}" type="doc">
      <dgm:prSet loTypeId="urn:microsoft.com/office/officeart/2005/8/layout/vProcess5" loCatId="process" qsTypeId="urn:microsoft.com/office/officeart/2005/8/quickstyle/simple1" qsCatId="simple" csTypeId="urn:microsoft.com/office/officeart/2005/8/colors/colorful4" csCatId="colorful" phldr="1"/>
      <dgm:spPr/>
      <dgm:t>
        <a:bodyPr/>
        <a:lstStyle/>
        <a:p>
          <a:endParaRPr lang="en-MY"/>
        </a:p>
      </dgm:t>
    </dgm:pt>
    <dgm:pt modelId="{2DA60D01-6A50-42BC-92FE-6D52F7D51411}">
      <dgm:prSet phldrT="[Text]" custT="1">
        <dgm:style>
          <a:lnRef idx="3">
            <a:schemeClr val="lt1"/>
          </a:lnRef>
          <a:fillRef idx="1">
            <a:schemeClr val="accent2"/>
          </a:fillRef>
          <a:effectRef idx="1">
            <a:schemeClr val="accent2"/>
          </a:effectRef>
          <a:fontRef idx="minor">
            <a:schemeClr val="lt1"/>
          </a:fontRef>
        </dgm:style>
      </dgm:prSet>
      <dgm:spPr>
        <a:solidFill>
          <a:srgbClr val="993366"/>
        </a:solidFill>
      </dgm:spPr>
      <dgm:t>
        <a:bodyPr/>
        <a:lstStyle/>
        <a:p>
          <a:r>
            <a:rPr lang="en-MY" sz="3600" dirty="0" smtClean="0">
              <a:solidFill>
                <a:schemeClr val="accent3"/>
              </a:solidFill>
            </a:rPr>
            <a:t>Formulate research problem and objective</a:t>
          </a:r>
          <a:endParaRPr lang="en-MY" sz="3600" dirty="0">
            <a:solidFill>
              <a:schemeClr val="accent3"/>
            </a:solidFill>
          </a:endParaRPr>
        </a:p>
      </dgm:t>
    </dgm:pt>
    <dgm:pt modelId="{EAC3F96F-6913-44EA-8C51-A9CB7AB2A966}" type="parTrans" cxnId="{965FA7ED-359F-4E75-8041-C02BE8C0CF9A}">
      <dgm:prSet/>
      <dgm:spPr/>
      <dgm:t>
        <a:bodyPr/>
        <a:lstStyle/>
        <a:p>
          <a:endParaRPr lang="en-MY"/>
        </a:p>
      </dgm:t>
    </dgm:pt>
    <dgm:pt modelId="{8E78ECDF-F367-460A-872D-ACB23A964B5E}" type="sibTrans" cxnId="{965FA7ED-359F-4E75-8041-C02BE8C0CF9A}">
      <dgm:prSet/>
      <dgm:spPr>
        <a:solidFill>
          <a:srgbClr val="FF0000">
            <a:alpha val="90000"/>
          </a:srgbClr>
        </a:solidFill>
      </dgm:spPr>
      <dgm:t>
        <a:bodyPr/>
        <a:lstStyle/>
        <a:p>
          <a:endParaRPr lang="en-MY"/>
        </a:p>
      </dgm:t>
    </dgm:pt>
    <dgm:pt modelId="{12E39900-0FEF-4836-9088-03DC4027EB25}">
      <dgm:prSet phldrT="[Text]" custT="1"/>
      <dgm:spPr>
        <a:solidFill>
          <a:srgbClr val="6666FF"/>
        </a:solidFill>
      </dgm:spPr>
      <dgm:t>
        <a:bodyPr/>
        <a:lstStyle/>
        <a:p>
          <a:r>
            <a:rPr lang="en-MY" sz="3600" dirty="0" smtClean="0"/>
            <a:t>Collection data of respondents (152 respondents)</a:t>
          </a:r>
          <a:endParaRPr lang="en-MY" sz="3600" dirty="0"/>
        </a:p>
      </dgm:t>
    </dgm:pt>
    <dgm:pt modelId="{C9A93133-4218-4A3E-BAA5-6C982F61012D}" type="parTrans" cxnId="{635B991E-9F59-43A7-BD19-167926EFCB81}">
      <dgm:prSet/>
      <dgm:spPr/>
      <dgm:t>
        <a:bodyPr/>
        <a:lstStyle/>
        <a:p>
          <a:endParaRPr lang="en-MY"/>
        </a:p>
      </dgm:t>
    </dgm:pt>
    <dgm:pt modelId="{94E22B73-7E7E-4022-823B-BD15B236F3B6}" type="sibTrans" cxnId="{635B991E-9F59-43A7-BD19-167926EFCB81}">
      <dgm:prSet/>
      <dgm:spPr>
        <a:solidFill>
          <a:srgbClr val="FF0000">
            <a:alpha val="90000"/>
          </a:srgbClr>
        </a:solidFill>
      </dgm:spPr>
      <dgm:t>
        <a:bodyPr/>
        <a:lstStyle/>
        <a:p>
          <a:endParaRPr lang="en-MY"/>
        </a:p>
      </dgm:t>
    </dgm:pt>
    <dgm:pt modelId="{44E1A518-2910-4166-9916-0B370D595451}">
      <dgm:prSet phldrT="[Text]" custT="1"/>
      <dgm:spPr>
        <a:solidFill>
          <a:srgbClr val="05D572"/>
        </a:solidFill>
      </dgm:spPr>
      <dgm:t>
        <a:bodyPr/>
        <a:lstStyle/>
        <a:p>
          <a:r>
            <a:rPr lang="en-MY" sz="3600" dirty="0" smtClean="0"/>
            <a:t>Analyze data using Statistical Package for the Social Science (SPSS) Software </a:t>
          </a:r>
        </a:p>
      </dgm:t>
    </dgm:pt>
    <dgm:pt modelId="{1E7396B5-531E-4B8A-96DB-512FB7CD5494}" type="parTrans" cxnId="{D6C38031-DD00-45DC-97F3-FF8BE0CADD13}">
      <dgm:prSet/>
      <dgm:spPr/>
      <dgm:t>
        <a:bodyPr/>
        <a:lstStyle/>
        <a:p>
          <a:endParaRPr lang="en-MY"/>
        </a:p>
      </dgm:t>
    </dgm:pt>
    <dgm:pt modelId="{E58DD20E-B40F-49C5-AED1-A9AD7BF4128B}" type="sibTrans" cxnId="{D6C38031-DD00-45DC-97F3-FF8BE0CADD13}">
      <dgm:prSet/>
      <dgm:spPr/>
      <dgm:t>
        <a:bodyPr/>
        <a:lstStyle/>
        <a:p>
          <a:endParaRPr lang="en-MY"/>
        </a:p>
      </dgm:t>
    </dgm:pt>
    <dgm:pt modelId="{4662535F-2456-46F8-AA4C-CC1A61468B0C}" type="pres">
      <dgm:prSet presAssocID="{FC89E151-0046-45A8-BC67-42A427376292}" presName="outerComposite" presStyleCnt="0">
        <dgm:presLayoutVars>
          <dgm:chMax val="5"/>
          <dgm:dir/>
          <dgm:resizeHandles val="exact"/>
        </dgm:presLayoutVars>
      </dgm:prSet>
      <dgm:spPr/>
      <dgm:t>
        <a:bodyPr/>
        <a:lstStyle/>
        <a:p>
          <a:endParaRPr lang="en-MY"/>
        </a:p>
      </dgm:t>
    </dgm:pt>
    <dgm:pt modelId="{A56F987A-2AB2-4060-9EFF-B749AB0B178A}" type="pres">
      <dgm:prSet presAssocID="{FC89E151-0046-45A8-BC67-42A427376292}" presName="dummyMaxCanvas" presStyleCnt="0">
        <dgm:presLayoutVars/>
      </dgm:prSet>
      <dgm:spPr/>
      <dgm:t>
        <a:bodyPr/>
        <a:lstStyle/>
        <a:p>
          <a:endParaRPr lang="en-MY"/>
        </a:p>
      </dgm:t>
    </dgm:pt>
    <dgm:pt modelId="{D154A4AC-D1ED-4BC7-A154-D69857CC1EF6}" type="pres">
      <dgm:prSet presAssocID="{FC89E151-0046-45A8-BC67-42A427376292}" presName="ThreeNodes_1" presStyleLbl="node1" presStyleIdx="0" presStyleCnt="3" custLinFactNeighborX="2028" custLinFactNeighborY="-5168">
        <dgm:presLayoutVars>
          <dgm:bulletEnabled val="1"/>
        </dgm:presLayoutVars>
      </dgm:prSet>
      <dgm:spPr/>
      <dgm:t>
        <a:bodyPr/>
        <a:lstStyle/>
        <a:p>
          <a:endParaRPr lang="en-MY"/>
        </a:p>
      </dgm:t>
    </dgm:pt>
    <dgm:pt modelId="{98E828B5-6C60-4B03-97DC-2916DBDD72D9}" type="pres">
      <dgm:prSet presAssocID="{FC89E151-0046-45A8-BC67-42A427376292}" presName="ThreeNodes_2" presStyleLbl="node1" presStyleIdx="1" presStyleCnt="3" custLinFactNeighborX="2676" custLinFactNeighborY="1282">
        <dgm:presLayoutVars>
          <dgm:bulletEnabled val="1"/>
        </dgm:presLayoutVars>
      </dgm:prSet>
      <dgm:spPr/>
      <dgm:t>
        <a:bodyPr/>
        <a:lstStyle/>
        <a:p>
          <a:endParaRPr lang="en-MY"/>
        </a:p>
      </dgm:t>
    </dgm:pt>
    <dgm:pt modelId="{0D8589A8-0B67-4B94-8549-96972C2E3CDA}" type="pres">
      <dgm:prSet presAssocID="{FC89E151-0046-45A8-BC67-42A427376292}" presName="ThreeNodes_3" presStyleLbl="node1" presStyleIdx="2" presStyleCnt="3" custLinFactNeighborX="609" custLinFactNeighborY="-3359">
        <dgm:presLayoutVars>
          <dgm:bulletEnabled val="1"/>
        </dgm:presLayoutVars>
      </dgm:prSet>
      <dgm:spPr/>
      <dgm:t>
        <a:bodyPr/>
        <a:lstStyle/>
        <a:p>
          <a:endParaRPr lang="en-MY"/>
        </a:p>
      </dgm:t>
    </dgm:pt>
    <dgm:pt modelId="{FD46B8FE-5DB5-41FF-B211-F9A65273D85A}" type="pres">
      <dgm:prSet presAssocID="{FC89E151-0046-45A8-BC67-42A427376292}" presName="ThreeConn_1-2" presStyleLbl="fgAccFollowNode1" presStyleIdx="0" presStyleCnt="2">
        <dgm:presLayoutVars>
          <dgm:bulletEnabled val="1"/>
        </dgm:presLayoutVars>
      </dgm:prSet>
      <dgm:spPr/>
      <dgm:t>
        <a:bodyPr/>
        <a:lstStyle/>
        <a:p>
          <a:endParaRPr lang="en-MY"/>
        </a:p>
      </dgm:t>
    </dgm:pt>
    <dgm:pt modelId="{6291264A-113F-4858-A8B4-5409EB203837}" type="pres">
      <dgm:prSet presAssocID="{FC89E151-0046-45A8-BC67-42A427376292}" presName="ThreeConn_2-3" presStyleLbl="fgAccFollowNode1" presStyleIdx="1" presStyleCnt="2">
        <dgm:presLayoutVars>
          <dgm:bulletEnabled val="1"/>
        </dgm:presLayoutVars>
      </dgm:prSet>
      <dgm:spPr/>
      <dgm:t>
        <a:bodyPr/>
        <a:lstStyle/>
        <a:p>
          <a:endParaRPr lang="en-MY"/>
        </a:p>
      </dgm:t>
    </dgm:pt>
    <dgm:pt modelId="{6CDE3E02-5ED9-4F48-834F-D5AB86538907}" type="pres">
      <dgm:prSet presAssocID="{FC89E151-0046-45A8-BC67-42A427376292}" presName="ThreeNodes_1_text" presStyleLbl="node1" presStyleIdx="2" presStyleCnt="3">
        <dgm:presLayoutVars>
          <dgm:bulletEnabled val="1"/>
        </dgm:presLayoutVars>
      </dgm:prSet>
      <dgm:spPr/>
      <dgm:t>
        <a:bodyPr/>
        <a:lstStyle/>
        <a:p>
          <a:endParaRPr lang="en-MY"/>
        </a:p>
      </dgm:t>
    </dgm:pt>
    <dgm:pt modelId="{FD1584FB-20C6-4F90-86FE-111707FF9FC6}" type="pres">
      <dgm:prSet presAssocID="{FC89E151-0046-45A8-BC67-42A427376292}" presName="ThreeNodes_2_text" presStyleLbl="node1" presStyleIdx="2" presStyleCnt="3">
        <dgm:presLayoutVars>
          <dgm:bulletEnabled val="1"/>
        </dgm:presLayoutVars>
      </dgm:prSet>
      <dgm:spPr/>
      <dgm:t>
        <a:bodyPr/>
        <a:lstStyle/>
        <a:p>
          <a:endParaRPr lang="en-MY"/>
        </a:p>
      </dgm:t>
    </dgm:pt>
    <dgm:pt modelId="{71F3D923-B32E-4033-A273-24405F061852}" type="pres">
      <dgm:prSet presAssocID="{FC89E151-0046-45A8-BC67-42A427376292}" presName="ThreeNodes_3_text" presStyleLbl="node1" presStyleIdx="2" presStyleCnt="3">
        <dgm:presLayoutVars>
          <dgm:bulletEnabled val="1"/>
        </dgm:presLayoutVars>
      </dgm:prSet>
      <dgm:spPr/>
      <dgm:t>
        <a:bodyPr/>
        <a:lstStyle/>
        <a:p>
          <a:endParaRPr lang="en-MY"/>
        </a:p>
      </dgm:t>
    </dgm:pt>
  </dgm:ptLst>
  <dgm:cxnLst>
    <dgm:cxn modelId="{5CDCE786-87D7-45F1-99E1-82C2F4867FFC}" type="presOf" srcId="{2DA60D01-6A50-42BC-92FE-6D52F7D51411}" destId="{6CDE3E02-5ED9-4F48-834F-D5AB86538907}" srcOrd="1" destOrd="0" presId="urn:microsoft.com/office/officeart/2005/8/layout/vProcess5"/>
    <dgm:cxn modelId="{BCC422BD-BE8C-4605-AF04-BCCB9F46705B}" type="presOf" srcId="{12E39900-0FEF-4836-9088-03DC4027EB25}" destId="{98E828B5-6C60-4B03-97DC-2916DBDD72D9}" srcOrd="0" destOrd="0" presId="urn:microsoft.com/office/officeart/2005/8/layout/vProcess5"/>
    <dgm:cxn modelId="{CC52B2A8-5013-4BB0-AD8C-EFE642631B51}" type="presOf" srcId="{FC89E151-0046-45A8-BC67-42A427376292}" destId="{4662535F-2456-46F8-AA4C-CC1A61468B0C}" srcOrd="0" destOrd="0" presId="urn:microsoft.com/office/officeart/2005/8/layout/vProcess5"/>
    <dgm:cxn modelId="{635B991E-9F59-43A7-BD19-167926EFCB81}" srcId="{FC89E151-0046-45A8-BC67-42A427376292}" destId="{12E39900-0FEF-4836-9088-03DC4027EB25}" srcOrd="1" destOrd="0" parTransId="{C9A93133-4218-4A3E-BAA5-6C982F61012D}" sibTransId="{94E22B73-7E7E-4022-823B-BD15B236F3B6}"/>
    <dgm:cxn modelId="{3F95988B-43AF-4CA8-BA39-CDA692352BB4}" type="presOf" srcId="{2DA60D01-6A50-42BC-92FE-6D52F7D51411}" destId="{D154A4AC-D1ED-4BC7-A154-D69857CC1EF6}" srcOrd="0" destOrd="0" presId="urn:microsoft.com/office/officeart/2005/8/layout/vProcess5"/>
    <dgm:cxn modelId="{B2AD4636-27A2-4018-B09F-4A7F8F887C6B}" type="presOf" srcId="{8E78ECDF-F367-460A-872D-ACB23A964B5E}" destId="{FD46B8FE-5DB5-41FF-B211-F9A65273D85A}" srcOrd="0" destOrd="0" presId="urn:microsoft.com/office/officeart/2005/8/layout/vProcess5"/>
    <dgm:cxn modelId="{3168313C-5E93-4CF9-9852-C9799DFF9FE5}" type="presOf" srcId="{12E39900-0FEF-4836-9088-03DC4027EB25}" destId="{FD1584FB-20C6-4F90-86FE-111707FF9FC6}" srcOrd="1" destOrd="0" presId="urn:microsoft.com/office/officeart/2005/8/layout/vProcess5"/>
    <dgm:cxn modelId="{D6C38031-DD00-45DC-97F3-FF8BE0CADD13}" srcId="{FC89E151-0046-45A8-BC67-42A427376292}" destId="{44E1A518-2910-4166-9916-0B370D595451}" srcOrd="2" destOrd="0" parTransId="{1E7396B5-531E-4B8A-96DB-512FB7CD5494}" sibTransId="{E58DD20E-B40F-49C5-AED1-A9AD7BF4128B}"/>
    <dgm:cxn modelId="{965FA7ED-359F-4E75-8041-C02BE8C0CF9A}" srcId="{FC89E151-0046-45A8-BC67-42A427376292}" destId="{2DA60D01-6A50-42BC-92FE-6D52F7D51411}" srcOrd="0" destOrd="0" parTransId="{EAC3F96F-6913-44EA-8C51-A9CB7AB2A966}" sibTransId="{8E78ECDF-F367-460A-872D-ACB23A964B5E}"/>
    <dgm:cxn modelId="{F593ADB8-EE51-4527-9746-08D2A06C0493}" type="presOf" srcId="{44E1A518-2910-4166-9916-0B370D595451}" destId="{0D8589A8-0B67-4B94-8549-96972C2E3CDA}" srcOrd="0" destOrd="0" presId="urn:microsoft.com/office/officeart/2005/8/layout/vProcess5"/>
    <dgm:cxn modelId="{3194AE6E-AEE9-4F8C-BC4A-4986A4B13F53}" type="presOf" srcId="{94E22B73-7E7E-4022-823B-BD15B236F3B6}" destId="{6291264A-113F-4858-A8B4-5409EB203837}" srcOrd="0" destOrd="0" presId="urn:microsoft.com/office/officeart/2005/8/layout/vProcess5"/>
    <dgm:cxn modelId="{785C97D7-82C9-40C8-9821-AC5CCA4761A8}" type="presOf" srcId="{44E1A518-2910-4166-9916-0B370D595451}" destId="{71F3D923-B32E-4033-A273-24405F061852}" srcOrd="1" destOrd="0" presId="urn:microsoft.com/office/officeart/2005/8/layout/vProcess5"/>
    <dgm:cxn modelId="{20F22A99-9818-4440-8014-AC06F912E70E}" type="presParOf" srcId="{4662535F-2456-46F8-AA4C-CC1A61468B0C}" destId="{A56F987A-2AB2-4060-9EFF-B749AB0B178A}" srcOrd="0" destOrd="0" presId="urn:microsoft.com/office/officeart/2005/8/layout/vProcess5"/>
    <dgm:cxn modelId="{1FE33F5D-EF36-4D00-AB15-F036E5C71A6B}" type="presParOf" srcId="{4662535F-2456-46F8-AA4C-CC1A61468B0C}" destId="{D154A4AC-D1ED-4BC7-A154-D69857CC1EF6}" srcOrd="1" destOrd="0" presId="urn:microsoft.com/office/officeart/2005/8/layout/vProcess5"/>
    <dgm:cxn modelId="{C13F93B8-2F7C-47FD-9B12-5AA8D2B8C186}" type="presParOf" srcId="{4662535F-2456-46F8-AA4C-CC1A61468B0C}" destId="{98E828B5-6C60-4B03-97DC-2916DBDD72D9}" srcOrd="2" destOrd="0" presId="urn:microsoft.com/office/officeart/2005/8/layout/vProcess5"/>
    <dgm:cxn modelId="{E2521D18-FEC2-4A78-8267-BCF3400A3D05}" type="presParOf" srcId="{4662535F-2456-46F8-AA4C-CC1A61468B0C}" destId="{0D8589A8-0B67-4B94-8549-96972C2E3CDA}" srcOrd="3" destOrd="0" presId="urn:microsoft.com/office/officeart/2005/8/layout/vProcess5"/>
    <dgm:cxn modelId="{B656EFB9-0479-4F70-9391-56150555A609}" type="presParOf" srcId="{4662535F-2456-46F8-AA4C-CC1A61468B0C}" destId="{FD46B8FE-5DB5-41FF-B211-F9A65273D85A}" srcOrd="4" destOrd="0" presId="urn:microsoft.com/office/officeart/2005/8/layout/vProcess5"/>
    <dgm:cxn modelId="{915B5689-46CD-4F1F-999B-ECC1AC8E6C7F}" type="presParOf" srcId="{4662535F-2456-46F8-AA4C-CC1A61468B0C}" destId="{6291264A-113F-4858-A8B4-5409EB203837}" srcOrd="5" destOrd="0" presId="urn:microsoft.com/office/officeart/2005/8/layout/vProcess5"/>
    <dgm:cxn modelId="{B0AC7A2A-6B77-47DF-9C88-C9563B559FE7}" type="presParOf" srcId="{4662535F-2456-46F8-AA4C-CC1A61468B0C}" destId="{6CDE3E02-5ED9-4F48-834F-D5AB86538907}" srcOrd="6" destOrd="0" presId="urn:microsoft.com/office/officeart/2005/8/layout/vProcess5"/>
    <dgm:cxn modelId="{EA400ACE-ED7C-4D94-B616-2D5AC584FC0C}" type="presParOf" srcId="{4662535F-2456-46F8-AA4C-CC1A61468B0C}" destId="{FD1584FB-20C6-4F90-86FE-111707FF9FC6}" srcOrd="7" destOrd="0" presId="urn:microsoft.com/office/officeart/2005/8/layout/vProcess5"/>
    <dgm:cxn modelId="{B67C15EA-8221-4A40-888B-3BB4B96DF995}" type="presParOf" srcId="{4662535F-2456-46F8-AA4C-CC1A61468B0C}" destId="{71F3D923-B32E-4033-A273-24405F061852}" srcOrd="8" destOrd="0" presId="urn:microsoft.com/office/officeart/2005/8/layout/vProcess5"/>
  </dgm:cxnLst>
  <dgm:bg/>
  <dgm:whole/>
  <dgm:extLst>
    <a:ext uri="http://schemas.microsoft.com/office/drawing/2008/diagram">
      <dsp:dataModelExt xmlns:dsp="http://schemas.microsoft.com/office/drawing/2008/diagram" xmlns="" relId="rId8"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D154A4AC-D1ED-4BC7-A154-D69857CC1EF6}">
      <dsp:nvSpPr>
        <dsp:cNvPr id="0" name=""/>
        <dsp:cNvSpPr/>
      </dsp:nvSpPr>
      <dsp:spPr>
        <a:xfrm>
          <a:off x="174700" y="0"/>
          <a:ext cx="8614410" cy="1485900"/>
        </a:xfrm>
        <a:prstGeom prst="roundRect">
          <a:avLst>
            <a:gd name="adj" fmla="val 10000"/>
          </a:avLst>
        </a:prstGeom>
        <a:solidFill>
          <a:srgbClr val="993366"/>
        </a:solidFill>
        <a:ln w="38100" cap="flat" cmpd="sng" algn="ctr">
          <a:solidFill>
            <a:schemeClr val="lt1"/>
          </a:solidFill>
          <a:prstDash val="solid"/>
        </a:ln>
        <a:effectLst>
          <a:outerShdw blurRad="40000" dist="20000" dir="5400000" rotWithShape="0">
            <a:srgbClr val="000000">
              <a:alpha val="38000"/>
            </a:srgbClr>
          </a:outerShdw>
        </a:effectLst>
      </dsp:spPr>
      <dsp:style>
        <a:lnRef idx="3">
          <a:schemeClr val="lt1"/>
        </a:lnRef>
        <a:fillRef idx="1">
          <a:schemeClr val="accent2"/>
        </a:fillRef>
        <a:effectRef idx="1">
          <a:schemeClr val="accent2"/>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MY" sz="3600" kern="1200" dirty="0" smtClean="0">
              <a:solidFill>
                <a:schemeClr val="accent3"/>
              </a:solidFill>
            </a:rPr>
            <a:t>Formulate research problem and objective</a:t>
          </a:r>
          <a:endParaRPr lang="en-MY" sz="3600" kern="1200" dirty="0">
            <a:solidFill>
              <a:schemeClr val="accent3"/>
            </a:solidFill>
          </a:endParaRPr>
        </a:p>
      </dsp:txBody>
      <dsp:txXfrm>
        <a:off x="174700" y="0"/>
        <a:ext cx="7098049" cy="1485900"/>
      </dsp:txXfrm>
    </dsp:sp>
    <dsp:sp modelId="{98E828B5-6C60-4B03-97DC-2916DBDD72D9}">
      <dsp:nvSpPr>
        <dsp:cNvPr id="0" name=""/>
        <dsp:cNvSpPr/>
      </dsp:nvSpPr>
      <dsp:spPr>
        <a:xfrm>
          <a:off x="990616" y="1752599"/>
          <a:ext cx="8614410" cy="1485900"/>
        </a:xfrm>
        <a:prstGeom prst="roundRect">
          <a:avLst>
            <a:gd name="adj" fmla="val 10000"/>
          </a:avLst>
        </a:prstGeom>
        <a:solidFill>
          <a:srgbClr val="6666FF"/>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MY" sz="3600" kern="1200" dirty="0" smtClean="0"/>
            <a:t>Collection data of respondents (152 respondents)</a:t>
          </a:r>
          <a:endParaRPr lang="en-MY" sz="3600" kern="1200" dirty="0"/>
        </a:p>
      </dsp:txBody>
      <dsp:txXfrm>
        <a:off x="990616" y="1752599"/>
        <a:ext cx="6888480" cy="1485900"/>
      </dsp:txXfrm>
    </dsp:sp>
    <dsp:sp modelId="{0D8589A8-0B67-4B94-8549-96972C2E3CDA}">
      <dsp:nvSpPr>
        <dsp:cNvPr id="0" name=""/>
        <dsp:cNvSpPr/>
      </dsp:nvSpPr>
      <dsp:spPr>
        <a:xfrm>
          <a:off x="1520189" y="3417188"/>
          <a:ext cx="8614410" cy="1485900"/>
        </a:xfrm>
        <a:prstGeom prst="roundRect">
          <a:avLst>
            <a:gd name="adj" fmla="val 10000"/>
          </a:avLst>
        </a:prstGeom>
        <a:solidFill>
          <a:srgbClr val="05D57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37160" tIns="137160" rIns="137160" bIns="137160" numCol="1" spcCol="1270" anchor="ctr" anchorCtr="0">
          <a:noAutofit/>
        </a:bodyPr>
        <a:lstStyle/>
        <a:p>
          <a:pPr lvl="0" algn="l" defTabSz="1600200">
            <a:lnSpc>
              <a:spcPct val="90000"/>
            </a:lnSpc>
            <a:spcBef>
              <a:spcPct val="0"/>
            </a:spcBef>
            <a:spcAft>
              <a:spcPct val="35000"/>
            </a:spcAft>
          </a:pPr>
          <a:r>
            <a:rPr lang="en-MY" sz="3600" kern="1200" dirty="0" smtClean="0"/>
            <a:t>Analyze data using Statistical Package for the Social Science (SPSS) Software </a:t>
          </a:r>
        </a:p>
      </dsp:txBody>
      <dsp:txXfrm>
        <a:off x="1520189" y="3417188"/>
        <a:ext cx="6888480" cy="1485900"/>
      </dsp:txXfrm>
    </dsp:sp>
    <dsp:sp modelId="{FD46B8FE-5DB5-41FF-B211-F9A65273D85A}">
      <dsp:nvSpPr>
        <dsp:cNvPr id="0" name=""/>
        <dsp:cNvSpPr/>
      </dsp:nvSpPr>
      <dsp:spPr>
        <a:xfrm>
          <a:off x="7648575" y="1126807"/>
          <a:ext cx="965835" cy="965835"/>
        </a:xfrm>
        <a:prstGeom prst="downArrow">
          <a:avLst>
            <a:gd name="adj1" fmla="val 55000"/>
            <a:gd name="adj2" fmla="val 45000"/>
          </a:avLst>
        </a:prstGeom>
        <a:solidFill>
          <a:srgbClr val="FF0000">
            <a:alpha val="90000"/>
          </a:srgbClr>
        </a:solidFill>
        <a:ln w="25400" cap="flat" cmpd="sng" algn="ctr">
          <a:solidFill>
            <a:schemeClr val="accent4">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MY" sz="3600" kern="1200"/>
        </a:p>
      </dsp:txBody>
      <dsp:txXfrm>
        <a:off x="7648575" y="1126807"/>
        <a:ext cx="965835" cy="965835"/>
      </dsp:txXfrm>
    </dsp:sp>
    <dsp:sp modelId="{6291264A-113F-4858-A8B4-5409EB203837}">
      <dsp:nvSpPr>
        <dsp:cNvPr id="0" name=""/>
        <dsp:cNvSpPr/>
      </dsp:nvSpPr>
      <dsp:spPr>
        <a:xfrm>
          <a:off x="8408670" y="2850451"/>
          <a:ext cx="965835" cy="965835"/>
        </a:xfrm>
        <a:prstGeom prst="downArrow">
          <a:avLst>
            <a:gd name="adj1" fmla="val 55000"/>
            <a:gd name="adj2" fmla="val 45000"/>
          </a:avLst>
        </a:prstGeom>
        <a:solidFill>
          <a:srgbClr val="FF0000">
            <a:alpha val="90000"/>
          </a:srgbClr>
        </a:solidFill>
        <a:ln w="25400" cap="flat" cmpd="sng" algn="ctr">
          <a:solidFill>
            <a:schemeClr val="accent4">
              <a:tint val="40000"/>
              <a:alpha val="90000"/>
              <a:hueOff val="9139185"/>
              <a:satOff val="44758"/>
              <a:lumOff val="12379"/>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45720" tIns="45720" rIns="45720" bIns="45720" numCol="1" spcCol="1270" anchor="ctr" anchorCtr="0">
          <a:noAutofit/>
        </a:bodyPr>
        <a:lstStyle/>
        <a:p>
          <a:pPr lvl="0" algn="ctr" defTabSz="1600200">
            <a:lnSpc>
              <a:spcPct val="90000"/>
            </a:lnSpc>
            <a:spcBef>
              <a:spcPct val="0"/>
            </a:spcBef>
            <a:spcAft>
              <a:spcPct val="35000"/>
            </a:spcAft>
          </a:pPr>
          <a:endParaRPr lang="en-MY" sz="3600" kern="1200"/>
        </a:p>
      </dsp:txBody>
      <dsp:txXfrm>
        <a:off x="8408670" y="2850451"/>
        <a:ext cx="965835" cy="965835"/>
      </dsp:txXfrm>
    </dsp:sp>
  </dsp:spTree>
</dsp:drawing>
</file>

<file path=ppt/diagrams/layout1.xml><?xml version="1.0" encoding="utf-8"?>
<dgm:layoutDef xmlns:dgm="http://schemas.openxmlformats.org/drawingml/2006/diagram" xmlns:a="http://schemas.openxmlformats.org/drawingml/2006/main" uniqueId="urn:microsoft.com/office/officeart/2005/8/layout/vProcess5">
  <dgm:title val=""/>
  <dgm:desc val=""/>
  <dgm:catLst>
    <dgm:cat type="process" pri="14000"/>
  </dgm:catLst>
  <dgm:sampData>
    <dgm:dataModel>
      <dgm:ptLst>
        <dgm:pt modelId="0" type="doc"/>
        <dgm:pt modelId="1">
          <dgm:prSet phldr="1"/>
        </dgm:pt>
        <dgm:pt modelId="2">
          <dgm:prSet phldr="1"/>
        </dgm:pt>
        <dgm:pt modelId="3">
          <dgm:prSet phldr="1"/>
        </dgm:pt>
      </dgm:ptLst>
      <dgm:cxnLst>
        <dgm:cxn modelId="5" srcId="0" destId="1" srcOrd="0" destOrd="0"/>
        <dgm:cxn modelId="6" srcId="0" destId="2" srcOrd="1" destOrd="0"/>
        <dgm:cxn modelId="7" srcId="0" destId="3" srcOrd="2"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6" srcId="0" destId="1" srcOrd="0" destOrd="0"/>
        <dgm:cxn modelId="7" srcId="0" destId="2" srcOrd="1" destOrd="0"/>
        <dgm:cxn modelId="8" srcId="0" destId="3" srcOrd="2" destOrd="0"/>
        <dgm:cxn modelId="9" srcId="0" destId="4" srcOrd="3" destOrd="0"/>
      </dgm:cxnLst>
      <dgm:bg/>
      <dgm:whole/>
    </dgm:dataModel>
  </dgm:clrData>
  <dgm:layoutNode name="outerComposite">
    <dgm:varLst>
      <dgm:chMax val="5"/>
      <dgm:dir/>
      <dgm:resizeHandles val="exact"/>
    </dgm:varLst>
    <dgm:alg type="composite"/>
    <dgm:shape xmlns:r="http://schemas.openxmlformats.org/officeDocument/2006/relationships" r:blip="">
      <dgm:adjLst/>
    </dgm:shape>
    <dgm:presOf/>
    <dgm:choose name="Name0">
      <dgm:if name="Name1" func="var" arg="dir" op="equ" val="norm">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l" for="ch" forName="TwoNodes_1"/>
          <dgm:constr type="w" for="ch" forName="TwoNodes_2" refType="w" fact="0.85"/>
          <dgm:constr type="h" for="ch" forName="TwoNodes_2" refType="h" fact="0.45"/>
          <dgm:constr type="b" for="ch" forName="TwoNodes_2" refType="h"/>
          <dgm:constr type="r" for="ch" forName="TwoNodes_2" refType="w"/>
          <dgm:constr type="w" for="ch" forName="TwoConn_1-2" refType="h" refFor="ch" refForName="TwoNodes_1" fact="0.65"/>
          <dgm:constr type="h" for="ch" forName="TwoConn_1-2" refType="h" refFor="ch" refForName="TwoNodes_1" fact="0.65"/>
          <dgm:constr type="ctrY" for="ch" forName="TwoConn_1-2" refType="h" fact="0.5"/>
          <dgm:constr type="r" for="ch" forName="TwoConn_1-2" refType="r" refFor="ch" refForName="TwoNodes_1"/>
          <dgm:constr type="r" for="ch" forName="TwoNodes_1_text" refType="l" refFor="ch" refForName="TwoConn_1-2"/>
          <dgm:constr type="rOff" for="ch" forName="TwoNodes_1_text" refType="w" refFor="ch" refForName="TwoConn_1-2" fact="-0.5"/>
          <dgm:constr type="t" for="ch" forName="TwoNodes_1_text" refType="t" refFor="ch" refForName="TwoNodes_1"/>
          <dgm:constr type="b" for="ch" forName="TwoNodes_1_text" refType="b" refFor="ch" refForName="TwoNodes_1"/>
          <dgm:constr type="l" for="ch" forName="TwoNodes_1_text" refType="l" refFor="ch" refForName="TwoNodes_1"/>
          <dgm:constr type="r" for="ch" forName="TwoNodes_2_text" refType="l" refFor="ch" refForName="TwoConn_1-2"/>
          <dgm:constr type="t" for="ch" forName="TwoNodes_2_text" refType="t" refFor="ch" refForName="TwoNodes_2"/>
          <dgm:constr type="b" for="ch" forName="TwoNodes_2_text" refType="b" refFor="ch" refForName="TwoNodes_2"/>
          <dgm:constr type="l" for="ch" forName="TwoNodes_2_text" refType="l" refFor="ch" refForName="TwoNodes_2"/>
          <dgm:constr type="w" for="ch" forName="ThreeNodes_1" refType="w" fact="0.85"/>
          <dgm:constr type="h" for="ch" forName="ThreeNodes_1" refType="h" fact="0.3"/>
          <dgm:constr type="t" for="ch" forName="ThreeNodes_1"/>
          <dgm:constr type="l" for="ch" forName="ThreeNodes_1"/>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r" for="ch" forName="ThreeNodes_3" refType="w"/>
          <dgm:constr type="w" for="ch" forName="ThreeConn_1-2" refType="h" refFor="ch" refForName="ThreeNodes_1" fact="0.65"/>
          <dgm:constr type="h" for="ch" forName="ThreeConn_1-2" refType="h" refFor="ch" refForName="ThreeNodes_1" fact="0.65"/>
          <dgm:constr type="ctrY" for="ch" forName="ThreeConn_1-2" refType="h" fact="0.325"/>
          <dgm:constr type="r" for="ch" forName="ThreeConn_1-2" refType="r"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r" for="ch" forName="ThreeConn_2-3" refType="r" refFor="ch" refForName="ThreeNodes_2"/>
          <dgm:constr type="r" for="ch" forName="ThreeNodes_1_text" refType="l" refFor="ch" refForName="ThreeConn_1-2"/>
          <dgm:constr type="rOff" for="ch" forName="ThreeNodes_1_text" refType="w" refFor="ch" refForName="ThreeConn_1-2" fact="-0.57"/>
          <dgm:constr type="t" for="ch" forName="ThreeNodes_1_text" refType="t" refFor="ch" refForName="ThreeNodes_1"/>
          <dgm:constr type="b" for="ch" forName="ThreeNodes_1_text" refType="b" refFor="ch" refForName="ThreeNodes_1"/>
          <dgm:constr type="l" for="ch" forName="ThreeNodes_1_text" refType="l" refFor="ch" refForName="ThreeNodes_1"/>
          <dgm:constr type="r" for="ch" forName="ThreeNodes_2_text" refType="l" refFor="ch" refForName="ThreeConn_1-2"/>
          <dgm:constr type="t" for="ch" forName="ThreeNodes_2_text" refType="t" refFor="ch" refForName="ThreeNodes_2"/>
          <dgm:constr type="b" for="ch" forName="ThreeNodes_2_text" refType="b" refFor="ch" refForName="ThreeNodes_2"/>
          <dgm:constr type="l" for="ch" forName="ThreeNodes_2_text" refType="l" refFor="ch" refForName="ThreeNodes_2"/>
          <dgm:constr type="r" for="ch" forName="ThreeNodes_3_text" refType="l" refFor="ch" refForName="ThreeConn_2-3"/>
          <dgm:constr type="t" for="ch" forName="ThreeNodes_3_text" refType="t" refFor="ch" refForName="ThreeNodes_3"/>
          <dgm:constr type="b" for="ch" forName="ThreeNodes_3_text" refType="b" refFor="ch" refForName="ThreeNodes_3"/>
          <dgm:constr type="l" for="ch" forName="ThreeNodes_3_text" refType="l" refFor="ch" refForName="ThreeNodes_3"/>
          <dgm:constr type="w" for="ch" forName="FourNodes_1" refType="w" fact="0.8"/>
          <dgm:constr type="h" for="ch" forName="FourNodes_1" refType="h" fact="0.22"/>
          <dgm:constr type="t" for="ch" forName="FourNodes_1"/>
          <dgm:constr type="l" for="ch" forName="FourNodes_1"/>
          <dgm:constr type="w" for="ch" forName="FourNodes_2" refType="w" fact="0.8"/>
          <dgm:constr type="h" for="ch" forName="FourNodes_2" refType="h" fact="0.22"/>
          <dgm:constr type="ctrY" for="ch" forName="FourNodes_2" refType="h" fact="0.37"/>
          <dgm:constr type="ctrX" for="ch" forName="FourNodes_2" refType="w" fact="0.467"/>
          <dgm:constr type="w" for="ch" forName="FourNodes_3" refType="w" fact="0.8"/>
          <dgm:constr type="h" for="ch" forName="FourNodes_3" refType="h" fact="0.22"/>
          <dgm:constr type="ctrY" for="ch" forName="FourNodes_3" refType="h" fact="0.63"/>
          <dgm:constr type="ctrX" for="ch" forName="FourNodes_3" refType="w" fact="0.533"/>
          <dgm:constr type="w" for="ch" forName="FourNodes_4" refType="w" fact="0.8"/>
          <dgm:constr type="h" for="ch" forName="FourNodes_4" refType="h" fact="0.22"/>
          <dgm:constr type="b" for="ch" forName="FourNodes_4" refType="h"/>
          <dgm:constr type="r" for="ch" forName="FourNodes_4" refType="w"/>
          <dgm:constr type="w" for="ch" forName="FourConn_1-2" refType="h" refFor="ch" refForName="FourNodes_1" fact="0.65"/>
          <dgm:constr type="h" for="ch" forName="FourConn_1-2" refType="h" refFor="ch" refForName="FourNodes_1" fact="0.65"/>
          <dgm:constr type="ctrY" for="ch" forName="FourConn_1-2" refType="h" fact="0.24"/>
          <dgm:constr type="r" for="ch" forName="FourConn_1-2" refType="r"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r" for="ch" forName="FourConn_2-3" refType="r"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r" for="ch" forName="FourConn_3-4" refType="r" refFor="ch" refForName="FourNodes_3"/>
          <dgm:constr type="r" for="ch" forName="FourNodes_1_text" refType="l" refFor="ch" refForName="FourConn_1-2"/>
          <dgm:constr type="rOff" for="ch" forName="FourNodes_1_text" refType="w" refFor="ch" refForName="FourConn_1-2" fact="-0.7"/>
          <dgm:constr type="t" for="ch" forName="FourNodes_1_text" refType="t" refFor="ch" refForName="FourNodes_1"/>
          <dgm:constr type="b" for="ch" forName="FourNodes_1_text" refType="b" refFor="ch" refForName="FourNodes_1"/>
          <dgm:constr type="l" for="ch" forName="FourNodes_1_text" refType="l" refFor="ch" refForName="FourNodes_1"/>
          <dgm:constr type="r" for="ch" forName="FourNodes_2_text" refType="l" refFor="ch" refForName="FourConn_1-2"/>
          <dgm:constr type="t" for="ch" forName="FourNodes_2_text" refType="t" refFor="ch" refForName="FourNodes_2"/>
          <dgm:constr type="b" for="ch" forName="FourNodes_2_text" refType="b" refFor="ch" refForName="FourNodes_2"/>
          <dgm:constr type="l" for="ch" forName="FourNodes_2_text" refType="l" refFor="ch" refForName="FourNodes_2"/>
          <dgm:constr type="r" for="ch" forName="FourNodes_3_text" refType="l" refFor="ch" refForName="FourConn_2-3"/>
          <dgm:constr type="t" for="ch" forName="FourNodes_3_text" refType="t" refFor="ch" refForName="FourNodes_3"/>
          <dgm:constr type="b" for="ch" forName="FourNodes_3_text" refType="b" refFor="ch" refForName="FourNodes_3"/>
          <dgm:constr type="l" for="ch" forName="FourNodes_3_text" refType="l" refFor="ch" refForName="FourNodes_3"/>
          <dgm:constr type="r" for="ch" forName="FourNodes_4_text" refType="l" refFor="ch" refForName="FourConn_3-4"/>
          <dgm:constr type="t" for="ch" forName="FourNodes_4_text" refType="t" refFor="ch" refForName="FourNodes_4"/>
          <dgm:constr type="b" for="ch" forName="FourNodes_4_text" refType="b" refFor="ch" refForName="FourNodes_4"/>
          <dgm:constr type="l" for="ch" forName="FourNodes_4_text" refType="l" refFor="ch" refForName="FourNodes_4"/>
          <dgm:constr type="w" for="ch" forName="FiveNodes_1" refType="w" fact="0.77"/>
          <dgm:constr type="h" for="ch" forName="FiveNodes_1" refType="h" fact="0.18"/>
          <dgm:constr type="t" for="ch" forName="FiveNodes_1"/>
          <dgm:constr type="l" for="ch" forName="FiveNodes_1"/>
          <dgm:constr type="w" for="ch" forName="FiveNodes_2" refType="w" fact="0.77"/>
          <dgm:constr type="h" for="ch" forName="FiveNodes_2" refType="h" fact="0.18"/>
          <dgm:constr type="ctrY" for="ch" forName="FiveNodes_2" refType="h" fact="0.295"/>
          <dgm:constr type="ctrX" for="ch" forName="FiveNodes_2" refType="w" fact="0.442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5575"/>
          <dgm:constr type="w" for="ch" forName="FiveNodes_5" refType="w" fact="0.77"/>
          <dgm:constr type="h" for="ch" forName="FiveNodes_5" refType="h" fact="0.18"/>
          <dgm:constr type="b" for="ch" forName="FiveNodes_5" refType="h"/>
          <dgm:constr type="r" for="ch" forName="FiveNodes_5" refType="w"/>
          <dgm:constr type="w" for="ch" forName="FiveConn_1-2" refType="h" refFor="ch" refForName="FiveNodes_1" fact="0.65"/>
          <dgm:constr type="h" for="ch" forName="FiveConn_1-2" refType="h" refFor="ch" refForName="FiveNodes_1" fact="0.65"/>
          <dgm:constr type="ctrY" for="ch" forName="FiveConn_1-2" refType="h" fact="0.19"/>
          <dgm:constr type="r" for="ch" forName="FiveConn_1-2" refType="r"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r" for="ch" forName="FiveConn_2-3" refType="r"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r" for="ch" forName="FiveConn_3-4" refType="r"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r" for="ch" forName="FiveConn_4-5" refType="r" refFor="ch" refForName="FiveNodes_4"/>
          <dgm:constr type="r" for="ch" forName="FiveNodes_1_text" refType="l" refFor="ch" refForName="FiveConn_1-2"/>
          <dgm:constr type="rOff" for="ch" forName="FiveNodes_1_text" refType="w" refFor="ch" refForName="FiveConn_1-2" fact="-0.75"/>
          <dgm:constr type="t" for="ch" forName="FiveNodes_1_text" refType="t" refFor="ch" refForName="FiveNodes_1"/>
          <dgm:constr type="b" for="ch" forName="FiveNodes_1_text" refType="b" refFor="ch" refForName="FiveNodes_1"/>
          <dgm:constr type="l" for="ch" forName="FiveNodes_1_text" refType="l" refFor="ch" refForName="FiveNodes_1"/>
          <dgm:constr type="r" for="ch" forName="FiveNodes_2_text" refType="l" refFor="ch" refForName="FiveConn_1-2"/>
          <dgm:constr type="t" for="ch" forName="FiveNodes_2_text" refType="t" refFor="ch" refForName="FiveNodes_2"/>
          <dgm:constr type="b" for="ch" forName="FiveNodes_2_text" refType="b" refFor="ch" refForName="FiveNodes_2"/>
          <dgm:constr type="l" for="ch" forName="FiveNodes_2_text" refType="l" refFor="ch" refForName="FiveNodes_2"/>
          <dgm:constr type="r" for="ch" forName="FiveNodes_3_text" refType="l" refFor="ch" refForName="FiveConn_2-3"/>
          <dgm:constr type="t" for="ch" forName="FiveNodes_3_text" refType="t" refFor="ch" refForName="FiveNodes_3"/>
          <dgm:constr type="b" for="ch" forName="FiveNodes_3_text" refType="b" refFor="ch" refForName="FiveNodes_3"/>
          <dgm:constr type="l" for="ch" forName="FiveNodes_3_text" refType="l" refFor="ch" refForName="FiveNodes_3"/>
          <dgm:constr type="r" for="ch" forName="FiveNodes_4_text" refType="l" refFor="ch" refForName="FiveConn_3-4"/>
          <dgm:constr type="t" for="ch" forName="FiveNodes_4_text" refType="t" refFor="ch" refForName="FiveNodes_4"/>
          <dgm:constr type="b" for="ch" forName="FiveNodes_4_text" refType="b" refFor="ch" refForName="FiveNodes_4"/>
          <dgm:constr type="l" for="ch" forName="FiveNodes_4_text" refType="l" refFor="ch" refForName="FiveNodes_4"/>
          <dgm:constr type="r" for="ch" forName="FiveNodes_5_text" refType="l" refFor="ch" refForName="FiveConn_4-5"/>
          <dgm:constr type="t" for="ch" forName="FiveNodes_5_text" refType="t" refFor="ch" refForName="FiveNodes_5"/>
          <dgm:constr type="b" for="ch" forName="FiveNodes_5_text" refType="b" refFor="ch" refForName="FiveNodes_5"/>
          <dgm:constr type="l" for="ch" forName="FiveNodes_5_text" refType="l" refFor="ch" refForName="FiveNodes_5"/>
        </dgm:constrLst>
      </dgm:if>
      <dgm:else name="Name2">
        <dgm:constrLst>
          <dgm:constr type="primFontSz" for="ch" ptType="node" op="equ" val="65"/>
          <dgm:constr type="w" for="ch" forName="dummyMaxCanvas" refType="w"/>
          <dgm:constr type="h" for="ch" forName="dummyMaxCanvas" refType="h"/>
          <dgm:constr type="w" for="ch" forName="OneNode_1" refType="w"/>
          <dgm:constr type="h" for="ch" forName="OneNode_1" refType="h" fact="0.5"/>
          <dgm:constr type="ctrY" for="ch" forName="OneNode_1" refType="h" fact="0.5"/>
          <dgm:constr type="w" for="ch" forName="TwoNodes_1" refType="w" fact="0.85"/>
          <dgm:constr type="h" for="ch" forName="TwoNodes_1" refType="h" fact="0.45"/>
          <dgm:constr type="t" for="ch" forName="TwoNodes_1"/>
          <dgm:constr type="r" for="ch" forName="TwoNodes_1" refType="w"/>
          <dgm:constr type="w" for="ch" forName="TwoNodes_2" refType="w" fact="0.85"/>
          <dgm:constr type="h" for="ch" forName="TwoNodes_2" refType="h" fact="0.45"/>
          <dgm:constr type="b" for="ch" forName="TwoNodes_2" refType="h"/>
          <dgm:constr type="l" for="ch" forName="TwoNodes_2"/>
          <dgm:constr type="w" for="ch" forName="TwoConn_1-2" refType="h" refFor="ch" refForName="TwoNodes_1" fact="0.65"/>
          <dgm:constr type="h" for="ch" forName="TwoConn_1-2" refType="h" refFor="ch" refForName="TwoNodes_1" fact="0.65"/>
          <dgm:constr type="ctrY" for="ch" forName="TwoConn_1-2" refType="h" fact="0.5"/>
          <dgm:constr type="l" for="ch" forName="TwoConn_1-2" refType="l" refFor="ch" refForName="TwoNodes_1"/>
          <dgm:constr type="l" for="ch" forName="TwoNodes_1_text" refType="r" refFor="ch" refForName="TwoConn_1-2"/>
          <dgm:constr type="lOff" for="ch" forName="TwoNodes_1_text" refType="w" refFor="ch" refForName="TwoConn_1-2" fact="0.5"/>
          <dgm:constr type="t" for="ch" forName="TwoNodes_1_text" refType="t" refFor="ch" refForName="TwoNodes_1"/>
          <dgm:constr type="b" for="ch" forName="TwoNodes_1_text" refType="b" refFor="ch" refForName="TwoNodes_1"/>
          <dgm:constr type="r" for="ch" forName="TwoNodes_1_text" refType="r" refFor="ch" refForName="TwoNodes_1"/>
          <dgm:constr type="l" for="ch" forName="TwoNodes_2_text" refType="r" refFor="ch" refForName="TwoConn_1-2"/>
          <dgm:constr type="t" for="ch" forName="TwoNodes_2_text" refType="t" refFor="ch" refForName="TwoNodes_2"/>
          <dgm:constr type="b" for="ch" forName="TwoNodes_2_text" refType="b" refFor="ch" refForName="TwoNodes_2"/>
          <dgm:constr type="r" for="ch" forName="TwoNodes_2_text" refType="r" refFor="ch" refForName="TwoNodes_2"/>
          <dgm:constr type="w" for="ch" forName="ThreeNodes_1" refType="w" fact="0.85"/>
          <dgm:constr type="h" for="ch" forName="ThreeNodes_1" refType="h" fact="0.3"/>
          <dgm:constr type="t" for="ch" forName="ThreeNodes_1"/>
          <dgm:constr type="r" for="ch" forName="ThreeNodes_1" refType="w"/>
          <dgm:constr type="w" for="ch" forName="ThreeNodes_2" refType="w" fact="0.85"/>
          <dgm:constr type="h" for="ch" forName="ThreeNodes_2" refType="h" fact="0.3"/>
          <dgm:constr type="ctrY" for="ch" forName="ThreeNodes_2" refType="h" fact="0.5"/>
          <dgm:constr type="ctrX" for="ch" forName="ThreeNodes_2" refType="w" fact="0.5"/>
          <dgm:constr type="w" for="ch" forName="ThreeNodes_3" refType="w" fact="0.85"/>
          <dgm:constr type="h" for="ch" forName="ThreeNodes_3" refType="h" fact="0.3"/>
          <dgm:constr type="b" for="ch" forName="ThreeNodes_3" refType="h"/>
          <dgm:constr type="l" for="ch" forName="ThreeNodes_3"/>
          <dgm:constr type="w" for="ch" forName="ThreeConn_1-2" refType="h" refFor="ch" refForName="ThreeNodes_1" fact="0.65"/>
          <dgm:constr type="h" for="ch" forName="ThreeConn_1-2" refType="h" refFor="ch" refForName="ThreeNodes_1" fact="0.65"/>
          <dgm:constr type="ctrY" for="ch" forName="ThreeConn_1-2" refType="h" fact="0.325"/>
          <dgm:constr type="l" for="ch" forName="ThreeConn_1-2" refType="l" refFor="ch" refForName="ThreeNodes_1"/>
          <dgm:constr type="w" for="ch" forName="ThreeConn_2-3" refType="h" refFor="ch" refForName="ThreeNodes_2" fact="0.65"/>
          <dgm:constr type="h" for="ch" forName="ThreeConn_2-3" refType="h" refFor="ch" refForName="ThreeNodes_2" fact="0.65"/>
          <dgm:constr type="ctrY" for="ch" forName="ThreeConn_2-3" refType="h" fact="0.673"/>
          <dgm:constr type="l" for="ch" forName="ThreeConn_2-3" refType="l" refFor="ch" refForName="ThreeNodes_2"/>
          <dgm:constr type="l" for="ch" forName="ThreeNodes_1_text" refType="r" refFor="ch" refForName="ThreeConn_1-2"/>
          <dgm:constr type="lOff" for="ch" forName="ThreeNodes_1_text" refType="w" refFor="ch" refForName="ThreeConn_1-2" fact="0.55"/>
          <dgm:constr type="t" for="ch" forName="ThreeNodes_1_text" refType="t" refFor="ch" refForName="ThreeNodes_1"/>
          <dgm:constr type="b" for="ch" forName="ThreeNodes_1_text" refType="b" refFor="ch" refForName="ThreeNodes_1"/>
          <dgm:constr type="r" for="ch" forName="ThreeNodes_1_text" refType="r" refFor="ch" refForName="ThreeNodes_1"/>
          <dgm:constr type="l" for="ch" forName="ThreeNodes_2_text" refType="r" refFor="ch" refForName="ThreeConn_1-2"/>
          <dgm:constr type="t" for="ch" forName="ThreeNodes_2_text" refType="t" refFor="ch" refForName="ThreeNodes_2"/>
          <dgm:constr type="b" for="ch" forName="ThreeNodes_2_text" refType="b" refFor="ch" refForName="ThreeNodes_2"/>
          <dgm:constr type="r" for="ch" forName="ThreeNodes_2_text" refType="r" refFor="ch" refForName="ThreeNodes_2"/>
          <dgm:constr type="l" for="ch" forName="ThreeNodes_3_text" refType="r" refFor="ch" refForName="ThreeConn_2-3"/>
          <dgm:constr type="t" for="ch" forName="ThreeNodes_3_text" refType="t" refFor="ch" refForName="ThreeNodes_3"/>
          <dgm:constr type="b" for="ch" forName="ThreeNodes_3_text" refType="b" refFor="ch" refForName="ThreeNodes_3"/>
          <dgm:constr type="r" for="ch" forName="ThreeNodes_3_text" refType="r" refFor="ch" refForName="ThreeNodes_3"/>
          <dgm:constr type="w" for="ch" forName="FourNodes_1" refType="w" fact="0.8"/>
          <dgm:constr type="h" for="ch" forName="FourNodes_1" refType="h" fact="0.22"/>
          <dgm:constr type="t" for="ch" forName="FourNodes_1"/>
          <dgm:constr type="r" for="ch" forName="FourNodes_1" refType="w"/>
          <dgm:constr type="w" for="ch" forName="FourNodes_2" refType="w" fact="0.8"/>
          <dgm:constr type="h" for="ch" forName="FourNodes_2" refType="h" fact="0.22"/>
          <dgm:constr type="ctrY" for="ch" forName="FourNodes_2" refType="h" fact="0.37"/>
          <dgm:constr type="ctrX" for="ch" forName="FourNodes_2" refType="w" fact="0.533"/>
          <dgm:constr type="w" for="ch" forName="FourNodes_3" refType="w" fact="0.8"/>
          <dgm:constr type="h" for="ch" forName="FourNodes_3" refType="h" fact="0.22"/>
          <dgm:constr type="ctrY" for="ch" forName="FourNodes_3" refType="h" fact="0.63"/>
          <dgm:constr type="ctrX" for="ch" forName="FourNodes_3" refType="w" fact="0.467"/>
          <dgm:constr type="w" for="ch" forName="FourNodes_4" refType="w" fact="0.8"/>
          <dgm:constr type="h" for="ch" forName="FourNodes_4" refType="h" fact="0.22"/>
          <dgm:constr type="b" for="ch" forName="FourNodes_4" refType="h"/>
          <dgm:constr type="l" for="ch" forName="FourNodes_4"/>
          <dgm:constr type="w" for="ch" forName="FourConn_1-2" refType="h" refFor="ch" refForName="FourNodes_1" fact="0.65"/>
          <dgm:constr type="h" for="ch" forName="FourConn_1-2" refType="h" refFor="ch" refForName="FourNodes_1" fact="0.65"/>
          <dgm:constr type="ctrY" for="ch" forName="FourConn_1-2" refType="h" fact="0.24"/>
          <dgm:constr type="l" for="ch" forName="FourConn_1-2" refType="l" refFor="ch" refForName="FourNodes_1"/>
          <dgm:constr type="w" for="ch" forName="FourConn_2-3" refType="h" refFor="ch" refForName="FourNodes_2" fact="0.65"/>
          <dgm:constr type="h" for="ch" forName="FourConn_2-3" refType="h" refFor="ch" refForName="FourNodes_2" fact="0.65"/>
          <dgm:constr type="ctrY" for="ch" forName="FourConn_2-3" refType="h" fact="0.5"/>
          <dgm:constr type="l" for="ch" forName="FourConn_2-3" refType="l" refFor="ch" refForName="FourNodes_2"/>
          <dgm:constr type="w" for="ch" forName="FourConn_3-4" refType="h" refFor="ch" refForName="FourNodes_3" fact="0.65"/>
          <dgm:constr type="h" for="ch" forName="FourConn_3-4" refType="h" refFor="ch" refForName="FourNodes_3" fact="0.65"/>
          <dgm:constr type="ctrY" for="ch" forName="FourConn_3-4" refType="h" fact="0.76"/>
          <dgm:constr type="l" for="ch" forName="FourConn_3-4" refType="l" refFor="ch" refForName="FourNodes_3"/>
          <dgm:constr type="l" for="ch" forName="FourNodes_1_text" refType="r" refFor="ch" refForName="FourConn_1-2"/>
          <dgm:constr type="lOff" for="ch" forName="FourNodes_1_text" refType="w" refFor="ch" refForName="FourConn_1-2" fact="0.69"/>
          <dgm:constr type="t" for="ch" forName="FourNodes_1_text" refType="t" refFor="ch" refForName="FourNodes_1"/>
          <dgm:constr type="b" for="ch" forName="FourNodes_1_text" refType="b" refFor="ch" refForName="FourNodes_1"/>
          <dgm:constr type="r" for="ch" forName="FourNodes_1_text" refType="r" refFor="ch" refForName="FourNodes_1"/>
          <dgm:constr type="l" for="ch" forName="FourNodes_2_text" refType="r" refFor="ch" refForName="FourConn_1-2"/>
          <dgm:constr type="t" for="ch" forName="FourNodes_2_text" refType="t" refFor="ch" refForName="FourNodes_2"/>
          <dgm:constr type="b" for="ch" forName="FourNodes_2_text" refType="b" refFor="ch" refForName="FourNodes_2"/>
          <dgm:constr type="r" for="ch" forName="FourNodes_2_text" refType="r" refFor="ch" refForName="FourNodes_2"/>
          <dgm:constr type="l" for="ch" forName="FourNodes_3_text" refType="r" refFor="ch" refForName="FourConn_2-3"/>
          <dgm:constr type="t" for="ch" forName="FourNodes_3_text" refType="t" refFor="ch" refForName="FourNodes_3"/>
          <dgm:constr type="b" for="ch" forName="FourNodes_3_text" refType="b" refFor="ch" refForName="FourNodes_3"/>
          <dgm:constr type="r" for="ch" forName="FourNodes_3_text" refType="r" refFor="ch" refForName="FourNodes_3"/>
          <dgm:constr type="l" for="ch" forName="FourNodes_4_text" refType="r" refFor="ch" refForName="FourConn_3-4"/>
          <dgm:constr type="t" for="ch" forName="FourNodes_4_text" refType="t" refFor="ch" refForName="FourNodes_4"/>
          <dgm:constr type="b" for="ch" forName="FourNodes_4_text" refType="b" refFor="ch" refForName="FourNodes_4"/>
          <dgm:constr type="r" for="ch" forName="FourNodes_4_text" refType="r" refFor="ch" refForName="FourNodes_4"/>
          <dgm:constr type="w" for="ch" forName="FiveNodes_1" refType="w" fact="0.77"/>
          <dgm:constr type="h" for="ch" forName="FiveNodes_1" refType="h" fact="0.18"/>
          <dgm:constr type="t" for="ch" forName="FiveNodes_1"/>
          <dgm:constr type="r" for="ch" forName="FiveNodes_1" refType="w"/>
          <dgm:constr type="w" for="ch" forName="FiveNodes_2" refType="w" fact="0.77"/>
          <dgm:constr type="h" for="ch" forName="FiveNodes_2" refType="h" fact="0.18"/>
          <dgm:constr type="ctrY" for="ch" forName="FiveNodes_2" refType="h" fact="0.295"/>
          <dgm:constr type="ctrX" for="ch" forName="FiveNodes_2" refType="w" fact="0.5575"/>
          <dgm:constr type="w" for="ch" forName="FiveNodes_3" refType="w" fact="0.77"/>
          <dgm:constr type="h" for="ch" forName="FiveNodes_3" refType="h" fact="0.18"/>
          <dgm:constr type="ctrY" for="ch" forName="FiveNodes_3" refType="h" fact="0.5"/>
          <dgm:constr type="ctrX" for="ch" forName="FiveNodes_3" refType="w" fact="0.5"/>
          <dgm:constr type="w" for="ch" forName="FiveNodes_4" refType="w" fact="0.77"/>
          <dgm:constr type="h" for="ch" forName="FiveNodes_4" refType="h" fact="0.18"/>
          <dgm:constr type="ctrY" for="ch" forName="FiveNodes_4" refType="h" fact="0.705"/>
          <dgm:constr type="ctrX" for="ch" forName="FiveNodes_4" refType="w" fact="0.4425"/>
          <dgm:constr type="w" for="ch" forName="FiveNodes_5" refType="w" fact="0.77"/>
          <dgm:constr type="h" for="ch" forName="FiveNodes_5" refType="h" fact="0.18"/>
          <dgm:constr type="b" for="ch" forName="FiveNodes_5" refType="h"/>
          <dgm:constr type="l" for="ch" forName="FiveNodes_5"/>
          <dgm:constr type="w" for="ch" forName="FiveConn_1-2" refType="h" refFor="ch" refForName="FiveNodes_1" fact="0.65"/>
          <dgm:constr type="h" for="ch" forName="FiveConn_1-2" refType="h" refFor="ch" refForName="FiveNodes_1" fact="0.65"/>
          <dgm:constr type="ctrY" for="ch" forName="FiveConn_1-2" refType="h" fact="0.19"/>
          <dgm:constr type="l" for="ch" forName="FiveConn_1-2" refType="l" refFor="ch" refForName="FiveNodes_1"/>
          <dgm:constr type="w" for="ch" forName="FiveConn_2-3" refType="h" refFor="ch" refForName="FiveNodes_2" fact="0.65"/>
          <dgm:constr type="h" for="ch" forName="FiveConn_2-3" refType="h" refFor="ch" refForName="FiveNodes_2" fact="0.65"/>
          <dgm:constr type="ctrY" for="ch" forName="FiveConn_2-3" refType="h" fact="0.395"/>
          <dgm:constr type="l" for="ch" forName="FiveConn_2-3" refType="l" refFor="ch" refForName="FiveNodes_2"/>
          <dgm:constr type="w" for="ch" forName="FiveConn_3-4" refType="h" refFor="ch" refForName="FiveNodes_3" fact="0.65"/>
          <dgm:constr type="h" for="ch" forName="FiveConn_3-4" refType="h" refFor="ch" refForName="FiveNodes_3" fact="0.65"/>
          <dgm:constr type="ctrY" for="ch" forName="FiveConn_3-4" refType="h" fact="0.597"/>
          <dgm:constr type="l" for="ch" forName="FiveConn_3-4" refType="l" refFor="ch" refForName="FiveNodes_3"/>
          <dgm:constr type="w" for="ch" forName="FiveConn_4-5" refType="h" refFor="ch" refForName="FiveNodes_4" fact="0.65"/>
          <dgm:constr type="h" for="ch" forName="FiveConn_4-5" refType="h" refFor="ch" refForName="FiveNodes_4" fact="0.65"/>
          <dgm:constr type="ctrY" for="ch" forName="FiveConn_4-5" refType="h" fact="0.804"/>
          <dgm:constr type="l" for="ch" forName="FiveConn_4-5" refType="l" refFor="ch" refForName="FiveNodes_4"/>
          <dgm:constr type="l" for="ch" forName="FiveNodes_1_text" refType="r" refFor="ch" refForName="FiveConn_1-2"/>
          <dgm:constr type="lOff" for="ch" forName="FiveNodes_1_text" refType="w" refFor="ch" refForName="FiveConn_1-2" fact="0.73"/>
          <dgm:constr type="t" for="ch" forName="FiveNodes_1_text" refType="t" refFor="ch" refForName="FiveNodes_1"/>
          <dgm:constr type="b" for="ch" forName="FiveNodes_1_text" refType="b" refFor="ch" refForName="FiveNodes_1"/>
          <dgm:constr type="r" for="ch" forName="FiveNodes_1_text" refType="r" refFor="ch" refForName="FiveNodes_1"/>
          <dgm:constr type="l" for="ch" forName="FiveNodes_2_text" refType="r" refFor="ch" refForName="FiveConn_1-2"/>
          <dgm:constr type="t" for="ch" forName="FiveNodes_2_text" refType="t" refFor="ch" refForName="FiveNodes_2"/>
          <dgm:constr type="b" for="ch" forName="FiveNodes_2_text" refType="b" refFor="ch" refForName="FiveNodes_2"/>
          <dgm:constr type="r" for="ch" forName="FiveNodes_2_text" refType="r" refFor="ch" refForName="FiveNodes_2"/>
          <dgm:constr type="l" for="ch" forName="FiveNodes_3_text" refType="r" refFor="ch" refForName="FiveConn_2-3"/>
          <dgm:constr type="t" for="ch" forName="FiveNodes_3_text" refType="t" refFor="ch" refForName="FiveNodes_3"/>
          <dgm:constr type="b" for="ch" forName="FiveNodes_3_text" refType="b" refFor="ch" refForName="FiveNodes_3"/>
          <dgm:constr type="r" for="ch" forName="FiveNodes_3_text" refType="r" refFor="ch" refForName="FiveNodes_3"/>
          <dgm:constr type="l" for="ch" forName="FiveNodes_4_text" refType="r" refFor="ch" refForName="FiveConn_3-4"/>
          <dgm:constr type="t" for="ch" forName="FiveNodes_4_text" refType="t" refFor="ch" refForName="FiveNodes_4"/>
          <dgm:constr type="b" for="ch" forName="FiveNodes_4_text" refType="b" refFor="ch" refForName="FiveNodes_4"/>
          <dgm:constr type="r" for="ch" forName="FiveNodes_4_text" refType="r" refFor="ch" refForName="FiveNodes_4"/>
          <dgm:constr type="l" for="ch" forName="FiveNodes_5_text" refType="r" refFor="ch" refForName="FiveConn_4-5"/>
          <dgm:constr type="t" for="ch" forName="FiveNodes_5_text" refType="t" refFor="ch" refForName="FiveNodes_5"/>
          <dgm:constr type="b" for="ch" forName="FiveNodes_5_text" refType="b" refFor="ch" refForName="FiveNodes_5"/>
          <dgm:constr type="r" for="ch" forName="FiveNodes_5_text" refType="r" refFor="ch" refForName="FiveNodes_5"/>
        </dgm:constrLst>
      </dgm:else>
    </dgm:choose>
    <dgm:ruleLst/>
    <dgm:layoutNode name="dummyMaxCanvas">
      <dgm:varLst/>
      <dgm:alg type="sp"/>
      <dgm:shape xmlns:r="http://schemas.openxmlformats.org/officeDocument/2006/relationships" r:blip="">
        <dgm:adjLst/>
      </dgm:shape>
      <dgm:presOf/>
      <dgm:constrLst/>
      <dgm:ruleLst/>
    </dgm:layoutNode>
    <dgm:choose name="Name3">
      <dgm:if name="Name4" axis="ch" ptType="node" func="cnt" op="equ" val="1">
        <dgm:layoutNode name="OneNode_1">
          <dgm:varLst>
            <dgm:bulletEnabled val="1"/>
          </dgm:varLst>
          <dgm:alg type="tx"/>
          <dgm:shape xmlns:r="http://schemas.openxmlformats.org/officeDocument/2006/relationships" type="roundRect" r:blip="">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
        <dgm:choose name="Name6">
          <dgm:if name="Name7" axis="ch" ptType="node" func="cnt" op="equ" val="2">
            <dgm:layoutNode name="Two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wo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wo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wo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wo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
            <dgm:choose name="Name9">
              <dgm:if name="Name10" axis="ch" ptType="node" func="cnt" op="equ" val="3">
                <dgm:layoutNode name="Thre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Thre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Thre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Thre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Thre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Thre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1">
                <dgm:choose name="Name12">
                  <dgm:if name="Name13" axis="ch" ptType="node" func="cnt" op="equ" val="4">
                    <dgm:layoutNode name="Four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our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our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our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our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our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our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4">
                    <dgm:choose name="Name15">
                      <dgm:if name="Name16" axis="ch" ptType="node" func="cnt" op="gte" val="5">
                        <dgm:layoutNode name="FiveNodes_1">
                          <dgm:varLst>
                            <dgm:bulletEnabled val="1"/>
                          </dgm:varLst>
                          <dgm:alg type="sp"/>
                          <dgm:shape xmlns:r="http://schemas.openxmlformats.org/officeDocument/2006/relationships" type="roundRect" r:blip="">
                            <dgm:adjLst>
                              <dgm:adj idx="1" val="0.1"/>
                            </dgm:adjLst>
                          </dgm:shape>
                          <dgm:presOf axis="ch desOrSelf" ptType="node node" st="1 1" cnt="1 0"/>
                          <dgm:constrLst/>
                          <dgm:ruleLst/>
                        </dgm:layoutNode>
                        <dgm:layoutNode name="FiveNodes_2">
                          <dgm:varLst>
                            <dgm:bulletEnabled val="1"/>
                          </dgm:varLst>
                          <dgm:alg type="sp"/>
                          <dgm:shape xmlns:r="http://schemas.openxmlformats.org/officeDocument/2006/relationships" type="roundRect" r:blip="">
                            <dgm:adjLst>
                              <dgm:adj idx="1" val="0.1"/>
                            </dgm:adjLst>
                          </dgm:shape>
                          <dgm:presOf axis="ch desOrSelf" ptType="node node" st="2 1" cnt="1 0"/>
                          <dgm:constrLst/>
                          <dgm:ruleLst/>
                        </dgm:layoutNode>
                        <dgm:layoutNode name="FiveNodes_3">
                          <dgm:varLst>
                            <dgm:bulletEnabled val="1"/>
                          </dgm:varLst>
                          <dgm:alg type="sp"/>
                          <dgm:shape xmlns:r="http://schemas.openxmlformats.org/officeDocument/2006/relationships" type="roundRect" r:blip="">
                            <dgm:adjLst>
                              <dgm:adj idx="1" val="0.1"/>
                            </dgm:adjLst>
                          </dgm:shape>
                          <dgm:presOf axis="ch desOrSelf" ptType="node node" st="3 1" cnt="1 0"/>
                          <dgm:constrLst/>
                          <dgm:ruleLst/>
                        </dgm:layoutNode>
                        <dgm:layoutNode name="FiveNodes_4">
                          <dgm:varLst>
                            <dgm:bulletEnabled val="1"/>
                          </dgm:varLst>
                          <dgm:alg type="sp"/>
                          <dgm:shape xmlns:r="http://schemas.openxmlformats.org/officeDocument/2006/relationships" type="roundRect" r:blip="">
                            <dgm:adjLst>
                              <dgm:adj idx="1" val="0.1"/>
                            </dgm:adjLst>
                          </dgm:shape>
                          <dgm:presOf axis="ch desOrSelf" ptType="node node" st="4 1" cnt="1 0"/>
                          <dgm:constrLst/>
                          <dgm:ruleLst/>
                        </dgm:layoutNode>
                        <dgm:layoutNode name="FiveNodes_5">
                          <dgm:varLst>
                            <dgm:bulletEnabled val="1"/>
                          </dgm:varLst>
                          <dgm:alg type="sp"/>
                          <dgm:shape xmlns:r="http://schemas.openxmlformats.org/officeDocument/2006/relationships" type="roundRect" r:blip="">
                            <dgm:adjLst>
                              <dgm:adj idx="1" val="0.1"/>
                            </dgm:adjLst>
                          </dgm:shape>
                          <dgm:presOf axis="ch desOrSelf" ptType="node node" st="5 1" cnt="1 0"/>
                          <dgm:constrLst/>
                          <dgm:ruleLst/>
                        </dgm:layoutNode>
                        <dgm:layoutNode name="FiveConn_1-2" styleLbl="fgAccFollowNode1">
                          <dgm:varLst>
                            <dgm:bulletEnabled val="1"/>
                          </dgm:varLst>
                          <dgm:alg type="tx"/>
                          <dgm:shape xmlns:r="http://schemas.openxmlformats.org/officeDocument/2006/relationships" type="downArrow" r:blip="">
                            <dgm:adjLst>
                              <dgm:adj idx="1" val="0.55"/>
                              <dgm:adj idx="2" val="0.45"/>
                            </dgm:adjLst>
                          </dgm:shape>
                          <dgm:presOf axis="ch" ptType="sibTrans"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2-3" styleLbl="fgAccFollowNode1">
                          <dgm:varLst>
                            <dgm:bulletEnabled val="1"/>
                          </dgm:varLst>
                          <dgm:alg type="tx"/>
                          <dgm:shape xmlns:r="http://schemas.openxmlformats.org/officeDocument/2006/relationships" type="downArrow" r:blip="">
                            <dgm:adjLst>
                              <dgm:adj idx="1" val="0.55"/>
                              <dgm:adj idx="2" val="0.45"/>
                            </dgm:adjLst>
                          </dgm:shape>
                          <dgm:presOf axis="ch" ptType="sibTrans" st="2"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3-4" styleLbl="fgAccFollowNode1">
                          <dgm:varLst>
                            <dgm:bulletEnabled val="1"/>
                          </dgm:varLst>
                          <dgm:alg type="tx"/>
                          <dgm:shape xmlns:r="http://schemas.openxmlformats.org/officeDocument/2006/relationships" type="downArrow" r:blip="">
                            <dgm:adjLst>
                              <dgm:adj idx="1" val="0.55"/>
                              <dgm:adj idx="2" val="0.45"/>
                            </dgm:adjLst>
                          </dgm:shape>
                          <dgm:presOf axis="ch" ptType="sibTrans" st="3"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Conn_4-5" styleLbl="fgAccFollowNode1">
                          <dgm:varLst>
                            <dgm:bulletEnabled val="1"/>
                          </dgm:varLst>
                          <dgm:alg type="tx"/>
                          <dgm:shape xmlns:r="http://schemas.openxmlformats.org/officeDocument/2006/relationships" type="downArrow" r:blip="">
                            <dgm:adjLst>
                              <dgm:adj idx="1" val="0.55"/>
                              <dgm:adj idx="2" val="0.45"/>
                            </dgm:adjLst>
                          </dgm:shape>
                          <dgm:presOf axis="ch" ptType="sibTrans" st="4" cnt="1"/>
                          <dgm:constrLst>
                            <dgm:constr type="lMarg" refType="primFontSz" fact="0.1"/>
                            <dgm:constr type="rMarg" refType="primFontSz" fact="0.1"/>
                            <dgm:constr type="tMarg" refType="primFontSz" fact="0.1"/>
                            <dgm:constr type="bMarg" refType="primFontSz" fact="0.1"/>
                          </dgm:constrLst>
                          <dgm:ruleLst>
                            <dgm:rule type="primFontSz" val="5" fact="NaN" max="NaN"/>
                          </dgm:ruleLst>
                        </dgm:layoutNode>
                        <dgm:layoutNode name="FiveNodes_1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1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2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2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3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3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4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4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FiveNodes_5_text">
                          <dgm:varLst>
                            <dgm:bulletEnabled val="1"/>
                          </dgm:varLst>
                          <dgm:alg type="tx">
                            <dgm:param type="parTxLTRAlign" val="l"/>
                            <dgm:param type="txAnchorVertCh" val="mid"/>
                          </dgm:alg>
                          <dgm:shape xmlns:r="http://schemas.openxmlformats.org/officeDocument/2006/relationships" type="roundRect" r:blip="" hideGeom="1">
                            <dgm:adjLst>
                              <dgm:adj idx="1" val="0.1"/>
                            </dgm:adjLst>
                          </dgm:shape>
                          <dgm:presOf axis="ch desOrSelf" ptType="node node" st="5 1" cnt="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7"/>
                    </dgm:choose>
                  </dgm:else>
                </dgm:choose>
              </dgm:else>
            </dgm:choose>
          </dgm:else>
        </dgm:choose>
      </dgm:else>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hdr" sz="quarter"/>
          </p:nvPr>
        </p:nvSpPr>
        <p:spPr bwMode="auto">
          <a:xfrm>
            <a:off x="0" y="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defRPr sz="1200">
                <a:effectLst/>
              </a:defRPr>
            </a:lvl1pPr>
          </a:lstStyle>
          <a:p>
            <a:endParaRPr lang="en-US"/>
          </a:p>
        </p:txBody>
      </p:sp>
      <p:sp>
        <p:nvSpPr>
          <p:cNvPr id="4099" name="Rectangle 3"/>
          <p:cNvSpPr>
            <a:spLocks noGrp="1" noChangeArrowheads="1"/>
          </p:cNvSpPr>
          <p:nvPr>
            <p:ph type="dt" idx="1"/>
          </p:nvPr>
        </p:nvSpPr>
        <p:spPr bwMode="auto">
          <a:xfrm>
            <a:off x="3810000" y="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lvl1pPr algn="r">
              <a:defRPr sz="1200">
                <a:effectLst/>
              </a:defRPr>
            </a:lvl1pPr>
          </a:lstStyle>
          <a:p>
            <a:endParaRPr lang="en-US"/>
          </a:p>
        </p:txBody>
      </p:sp>
      <p:sp>
        <p:nvSpPr>
          <p:cNvPr id="4100" name="Rectangle 4"/>
          <p:cNvSpPr>
            <a:spLocks noGrp="1" noRot="1" noChangeAspect="1" noChangeArrowheads="1" noTextEdit="1"/>
          </p:cNvSpPr>
          <p:nvPr>
            <p:ph type="sldImg" idx="2"/>
          </p:nvPr>
        </p:nvSpPr>
        <p:spPr bwMode="auto">
          <a:xfrm>
            <a:off x="2038350" y="685800"/>
            <a:ext cx="2628900" cy="3505200"/>
          </a:xfrm>
          <a:prstGeom prst="rect">
            <a:avLst/>
          </a:prstGeom>
          <a:noFill/>
          <a:ln w="9525">
            <a:solidFill>
              <a:srgbClr val="000000"/>
            </a:solidFill>
            <a:miter lim="800000"/>
            <a:headEnd/>
            <a:tailEnd/>
          </a:ln>
          <a:effectLst/>
          <a:extLst>
            <a:ext uri="{AF507438-7753-43E0-B8FC-AC1667EBCBE1}">
              <a14:hiddenEffects xmlns:a14="http://schemas.microsoft.com/office/drawing/2010/main" xmlns="">
                <a:effectLst>
                  <a:outerShdw dist="35921" dir="2700000" algn="ctr" rotWithShape="0">
                    <a:srgbClr val="808080"/>
                  </a:outerShdw>
                </a:effectLst>
              </a14:hiddenEffects>
            </a:ext>
            <a:ext uri="{53640926-AAD7-44D8-BBD7-CCE9431645EC}">
              <a14:shadowObscured xmlns:a14="http://schemas.microsoft.com/office/drawing/2010/main" xmlns="" val="1"/>
            </a:ext>
          </a:extLst>
        </p:spPr>
      </p:sp>
      <p:sp>
        <p:nvSpPr>
          <p:cNvPr id="4101" name="Rectangle 5"/>
          <p:cNvSpPr>
            <a:spLocks noGrp="1" noChangeArrowheads="1"/>
          </p:cNvSpPr>
          <p:nvPr>
            <p:ph type="body" sz="quarter" idx="3"/>
          </p:nvPr>
        </p:nvSpPr>
        <p:spPr bwMode="auto">
          <a:xfrm>
            <a:off x="914400" y="4419600"/>
            <a:ext cx="4876800" cy="411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3" tIns="45716" rIns="91433" bIns="45716"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2" name="Rectangle 6"/>
          <p:cNvSpPr>
            <a:spLocks noGrp="1" noChangeArrowheads="1"/>
          </p:cNvSpPr>
          <p:nvPr>
            <p:ph type="ftr" sz="quarter" idx="4"/>
          </p:nvPr>
        </p:nvSpPr>
        <p:spPr bwMode="auto">
          <a:xfrm>
            <a:off x="0" y="87630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defRPr sz="1200">
                <a:effectLst/>
              </a:defRPr>
            </a:lvl1pPr>
          </a:lstStyle>
          <a:p>
            <a:endParaRPr lang="en-US"/>
          </a:p>
        </p:txBody>
      </p:sp>
      <p:sp>
        <p:nvSpPr>
          <p:cNvPr id="4103" name="Rectangle 7"/>
          <p:cNvSpPr>
            <a:spLocks noGrp="1" noChangeArrowheads="1"/>
          </p:cNvSpPr>
          <p:nvPr>
            <p:ph type="sldNum" sz="quarter" idx="5"/>
          </p:nvPr>
        </p:nvSpPr>
        <p:spPr bwMode="auto">
          <a:xfrm>
            <a:off x="3810000" y="8763000"/>
            <a:ext cx="2895600" cy="4572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33" tIns="45716" rIns="91433" bIns="45716" numCol="1" anchor="b" anchorCtr="0" compatLnSpc="1">
            <a:prstTxWarp prst="textNoShape">
              <a:avLst/>
            </a:prstTxWarp>
          </a:bodyPr>
          <a:lstStyle>
            <a:lvl1pPr algn="r">
              <a:defRPr sz="1200">
                <a:effectLst/>
              </a:defRPr>
            </a:lvl1pPr>
          </a:lstStyle>
          <a:p>
            <a:fld id="{BAAD7A34-756E-4965-BC77-3F60E0C518E5}" type="slidenum">
              <a:rPr lang="en-US"/>
              <a:pPr/>
              <a:t>‹#›</a:t>
            </a:fld>
            <a:endParaRPr lang="en-US"/>
          </a:p>
        </p:txBody>
      </p:sp>
    </p:spTree>
    <p:extLst>
      <p:ext uri="{BB962C8B-B14F-4D97-AF65-F5344CB8AC3E}">
        <p14:creationId xmlns:p14="http://schemas.microsoft.com/office/powerpoint/2010/main" xmlns="" val="2529464706"/>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DE9E962C-3DDF-4AFC-9F04-F171CCAB388E}" type="slidenum">
              <a:rPr lang="en-US"/>
              <a:pPr/>
              <a:t>1</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563" y="13635038"/>
            <a:ext cx="27981275" cy="9407525"/>
          </a:xfrm>
        </p:spPr>
        <p:txBody>
          <a:bodyPr/>
          <a:lstStyle/>
          <a:p>
            <a:r>
              <a:rPr lang="en-US" smtClean="0"/>
              <a:t>Click to edit Master title style</a:t>
            </a:r>
            <a:endParaRPr lang="en-US"/>
          </a:p>
        </p:txBody>
      </p:sp>
      <p:sp>
        <p:nvSpPr>
          <p:cNvPr id="3" name="Subtitle 2"/>
          <p:cNvSpPr>
            <a:spLocks noGrp="1"/>
          </p:cNvSpPr>
          <p:nvPr>
            <p:ph type="subTitle" idx="1"/>
          </p:nvPr>
        </p:nvSpPr>
        <p:spPr>
          <a:xfrm>
            <a:off x="4937125" y="24871363"/>
            <a:ext cx="23044150" cy="11217275"/>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BAD108-8105-439E-BDC9-BB3D1111E4CA}" type="slidenum">
              <a:rPr lang="en-US"/>
              <a:pPr/>
              <a:t>‹#›</a:t>
            </a:fld>
            <a:endParaRPr lang="en-US"/>
          </a:p>
        </p:txBody>
      </p:sp>
    </p:spTree>
    <p:extLst>
      <p:ext uri="{BB962C8B-B14F-4D97-AF65-F5344CB8AC3E}">
        <p14:creationId xmlns:p14="http://schemas.microsoft.com/office/powerpoint/2010/main" xmlns="" val="16073179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9C1B9290-448F-45E3-AA16-350B4AAE525D}" type="slidenum">
              <a:rPr lang="en-US"/>
              <a:pPr/>
              <a:t>‹#›</a:t>
            </a:fld>
            <a:endParaRPr lang="en-US"/>
          </a:p>
        </p:txBody>
      </p:sp>
    </p:spTree>
    <p:extLst>
      <p:ext uri="{BB962C8B-B14F-4D97-AF65-F5344CB8AC3E}">
        <p14:creationId xmlns:p14="http://schemas.microsoft.com/office/powerpoint/2010/main" xmlns="" val="36330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23455313" y="3898900"/>
            <a:ext cx="6994525" cy="351155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2468563" y="3898900"/>
            <a:ext cx="20834350" cy="351155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9D69176-9502-4950-BCC5-4E71D7AB0EA7}" type="slidenum">
              <a:rPr lang="en-US"/>
              <a:pPr/>
              <a:t>‹#›</a:t>
            </a:fld>
            <a:endParaRPr lang="en-US"/>
          </a:p>
        </p:txBody>
      </p:sp>
    </p:spTree>
    <p:extLst>
      <p:ext uri="{BB962C8B-B14F-4D97-AF65-F5344CB8AC3E}">
        <p14:creationId xmlns:p14="http://schemas.microsoft.com/office/powerpoint/2010/main" xmlns="" val="1320159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5E1E1B01-EF64-4015-9EBF-9597360912BA}" type="slidenum">
              <a:rPr lang="en-US"/>
              <a:pPr/>
              <a:t>‹#›</a:t>
            </a:fld>
            <a:endParaRPr lang="en-US"/>
          </a:p>
        </p:txBody>
      </p:sp>
    </p:spTree>
    <p:extLst>
      <p:ext uri="{BB962C8B-B14F-4D97-AF65-F5344CB8AC3E}">
        <p14:creationId xmlns:p14="http://schemas.microsoft.com/office/powerpoint/2010/main" xmlns="" val="131669802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5" y="28203525"/>
            <a:ext cx="27981275" cy="871855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2600325" y="18602325"/>
            <a:ext cx="27981275" cy="960120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C2D05805-2C6C-43DF-A946-6D5592DFD883}" type="slidenum">
              <a:rPr lang="en-US"/>
              <a:pPr/>
              <a:t>‹#›</a:t>
            </a:fld>
            <a:endParaRPr lang="en-US"/>
          </a:p>
        </p:txBody>
      </p:sp>
    </p:spTree>
    <p:extLst>
      <p:ext uri="{BB962C8B-B14F-4D97-AF65-F5344CB8AC3E}">
        <p14:creationId xmlns:p14="http://schemas.microsoft.com/office/powerpoint/2010/main" xmlns="" val="6356960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2468563" y="12685713"/>
            <a:ext cx="13914437"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16535400" y="12685713"/>
            <a:ext cx="13914438" cy="26328687"/>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E2400958-4240-451C-8F93-0EF359996A84}" type="slidenum">
              <a:rPr lang="en-US"/>
              <a:pPr/>
              <a:t>‹#›</a:t>
            </a:fld>
            <a:endParaRPr lang="en-US"/>
          </a:p>
        </p:txBody>
      </p:sp>
    </p:spTree>
    <p:extLst>
      <p:ext uri="{BB962C8B-B14F-4D97-AF65-F5344CB8AC3E}">
        <p14:creationId xmlns:p14="http://schemas.microsoft.com/office/powerpoint/2010/main" xmlns="" val="13457784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57363"/>
            <a:ext cx="29625925" cy="73152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646238" y="9825038"/>
            <a:ext cx="14544675"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646238" y="13919200"/>
            <a:ext cx="14544675"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16722725" y="9825038"/>
            <a:ext cx="14549438" cy="40941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16722725" y="13919200"/>
            <a:ext cx="14549438" cy="25288875"/>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8B97DCB6-AAC2-42C9-BC39-BF579CE75A3E}" type="slidenum">
              <a:rPr lang="en-US"/>
              <a:pPr/>
              <a:t>‹#›</a:t>
            </a:fld>
            <a:endParaRPr lang="en-US"/>
          </a:p>
        </p:txBody>
      </p:sp>
    </p:spTree>
    <p:extLst>
      <p:ext uri="{BB962C8B-B14F-4D97-AF65-F5344CB8AC3E}">
        <p14:creationId xmlns:p14="http://schemas.microsoft.com/office/powerpoint/2010/main" xmlns="" val="23434945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561B3B53-CF4D-488D-912D-07386FEFB794}" type="slidenum">
              <a:rPr lang="en-US"/>
              <a:pPr/>
              <a:t>‹#›</a:t>
            </a:fld>
            <a:endParaRPr lang="en-US"/>
          </a:p>
        </p:txBody>
      </p:sp>
    </p:spTree>
    <p:extLst>
      <p:ext uri="{BB962C8B-B14F-4D97-AF65-F5344CB8AC3E}">
        <p14:creationId xmlns:p14="http://schemas.microsoft.com/office/powerpoint/2010/main" xmlns="" val="326600723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6364EAA0-EEA6-45F9-B66E-BCC80338A960}" type="slidenum">
              <a:rPr lang="en-US"/>
              <a:pPr/>
              <a:t>‹#›</a:t>
            </a:fld>
            <a:endParaRPr lang="en-US"/>
          </a:p>
        </p:txBody>
      </p:sp>
    </p:spTree>
    <p:extLst>
      <p:ext uri="{BB962C8B-B14F-4D97-AF65-F5344CB8AC3E}">
        <p14:creationId xmlns:p14="http://schemas.microsoft.com/office/powerpoint/2010/main" xmlns="" val="84455909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6238" y="1747838"/>
            <a:ext cx="10829925" cy="7437437"/>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12869863" y="1747838"/>
            <a:ext cx="18402300" cy="3746023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646238" y="9185275"/>
            <a:ext cx="10829925" cy="3002280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E55C4FD-8D8F-4C81-BFFD-A439091A151F}" type="slidenum">
              <a:rPr lang="en-US"/>
              <a:pPr/>
              <a:t>‹#›</a:t>
            </a:fld>
            <a:endParaRPr lang="en-US"/>
          </a:p>
        </p:txBody>
      </p:sp>
    </p:spTree>
    <p:extLst>
      <p:ext uri="{BB962C8B-B14F-4D97-AF65-F5344CB8AC3E}">
        <p14:creationId xmlns:p14="http://schemas.microsoft.com/office/powerpoint/2010/main" xmlns="" val="12477091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1600" y="30724475"/>
            <a:ext cx="19751675" cy="3625850"/>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6451600" y="3921125"/>
            <a:ext cx="19751675" cy="26335038"/>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451600" y="34350325"/>
            <a:ext cx="19751675" cy="5151438"/>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D9187E99-0DE6-4249-BC83-F0163837A6B1}" type="slidenum">
              <a:rPr lang="en-US"/>
              <a:pPr/>
              <a:t>‹#›</a:t>
            </a:fld>
            <a:endParaRPr lang="en-US"/>
          </a:p>
        </p:txBody>
      </p:sp>
    </p:spTree>
    <p:extLst>
      <p:ext uri="{BB962C8B-B14F-4D97-AF65-F5344CB8AC3E}">
        <p14:creationId xmlns:p14="http://schemas.microsoft.com/office/powerpoint/2010/main" xmlns="" val="94855791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468563" y="3898900"/>
            <a:ext cx="27981275" cy="73199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7594" tIns="153799" rIns="307594" bIns="153799" numCol="1" anchor="ctr" anchorCtr="0" compatLnSpc="1">
            <a:prstTxWarp prst="textNoShape">
              <a:avLst/>
            </a:prstTxWarp>
          </a:bodyPr>
          <a:lstStyle/>
          <a:p>
            <a:pPr lvl="0"/>
            <a:r>
              <a:rPr lang="en-US" smtClean="0"/>
              <a:t>Click to edit Master title style</a:t>
            </a:r>
          </a:p>
        </p:txBody>
      </p:sp>
      <p:sp>
        <p:nvSpPr>
          <p:cNvPr id="1027" name="Rectangle 3"/>
          <p:cNvSpPr>
            <a:spLocks noGrp="1" noChangeArrowheads="1"/>
          </p:cNvSpPr>
          <p:nvPr>
            <p:ph type="body" idx="1"/>
          </p:nvPr>
        </p:nvSpPr>
        <p:spPr bwMode="auto">
          <a:xfrm>
            <a:off x="2468563" y="12685713"/>
            <a:ext cx="27981275" cy="263286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28" name="Rectangle 4"/>
          <p:cNvSpPr>
            <a:spLocks noGrp="1" noChangeArrowheads="1"/>
          </p:cNvSpPr>
          <p:nvPr>
            <p:ph type="dt" sz="half" idx="2"/>
          </p:nvPr>
        </p:nvSpPr>
        <p:spPr bwMode="auto">
          <a:xfrm>
            <a:off x="2468563" y="39992300"/>
            <a:ext cx="6858000" cy="2921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defTabSz="3074988">
              <a:defRPr sz="4700">
                <a:effectLst/>
              </a:defRPr>
            </a:lvl1pPr>
          </a:lstStyle>
          <a:p>
            <a:endParaRPr lang="en-US"/>
          </a:p>
        </p:txBody>
      </p:sp>
      <p:sp>
        <p:nvSpPr>
          <p:cNvPr id="1029" name="Rectangle 5"/>
          <p:cNvSpPr>
            <a:spLocks noGrp="1" noChangeArrowheads="1"/>
          </p:cNvSpPr>
          <p:nvPr>
            <p:ph type="ftr" sz="quarter" idx="3"/>
          </p:nvPr>
        </p:nvSpPr>
        <p:spPr bwMode="auto">
          <a:xfrm>
            <a:off x="11247438" y="39992300"/>
            <a:ext cx="10423525" cy="2921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ctr" defTabSz="3074988">
              <a:defRPr sz="4700">
                <a:effectLst/>
              </a:defRPr>
            </a:lvl1pPr>
          </a:lstStyle>
          <a:p>
            <a:endParaRPr lang="en-US"/>
          </a:p>
        </p:txBody>
      </p:sp>
      <p:sp>
        <p:nvSpPr>
          <p:cNvPr id="1030" name="Rectangle 6"/>
          <p:cNvSpPr>
            <a:spLocks noGrp="1" noChangeArrowheads="1"/>
          </p:cNvSpPr>
          <p:nvPr>
            <p:ph type="sldNum" sz="quarter" idx="4"/>
          </p:nvPr>
        </p:nvSpPr>
        <p:spPr bwMode="auto">
          <a:xfrm>
            <a:off x="23591838" y="39992300"/>
            <a:ext cx="6858000" cy="29210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307594" tIns="153799" rIns="307594" bIns="153799" numCol="1" anchor="t" anchorCtr="0" compatLnSpc="1">
            <a:prstTxWarp prst="textNoShape">
              <a:avLst/>
            </a:prstTxWarp>
          </a:bodyPr>
          <a:lstStyle>
            <a:lvl1pPr algn="r" defTabSz="3074988">
              <a:defRPr sz="4700">
                <a:effectLst/>
              </a:defRPr>
            </a:lvl1pPr>
          </a:lstStyle>
          <a:p>
            <a:fld id="{F08CEDC8-7894-4E1E-AEAF-95000915444B}" type="slidenum">
              <a:rPr lang="en-US"/>
              <a:pPr/>
              <a:t>‹#›</a:t>
            </a:fld>
            <a:endParaRPr lang="en-US"/>
          </a:p>
        </p:txBody>
      </p:sp>
      <p:sp>
        <p:nvSpPr>
          <p:cNvPr id="1031" name="Text Box 7"/>
          <p:cNvSpPr txBox="1">
            <a:spLocks noChangeArrowheads="1"/>
          </p:cNvSpPr>
          <p:nvPr userDrawn="1"/>
        </p:nvSpPr>
        <p:spPr bwMode="auto">
          <a:xfrm>
            <a:off x="28170188" y="43434000"/>
            <a:ext cx="4062412" cy="30480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a:spAutoFit/>
          </a:bodyPr>
          <a:lstStyle>
            <a:lvl1pPr defTabSz="2978150">
              <a:defRPr sz="2400">
                <a:solidFill>
                  <a:schemeClr val="tx1"/>
                </a:solidFill>
                <a:latin typeface="Times New Roman" pitchFamily="18" charset="0"/>
              </a:defRPr>
            </a:lvl1pPr>
            <a:lvl2pPr defTabSz="2978150">
              <a:defRPr sz="2400">
                <a:solidFill>
                  <a:schemeClr val="tx1"/>
                </a:solidFill>
                <a:latin typeface="Times New Roman" pitchFamily="18" charset="0"/>
              </a:defRPr>
            </a:lvl2pPr>
            <a:lvl3pPr defTabSz="2978150">
              <a:defRPr sz="2400">
                <a:solidFill>
                  <a:schemeClr val="tx1"/>
                </a:solidFill>
                <a:latin typeface="Times New Roman" pitchFamily="18" charset="0"/>
              </a:defRPr>
            </a:lvl3pPr>
            <a:lvl4pPr defTabSz="2978150">
              <a:defRPr sz="2400">
                <a:solidFill>
                  <a:schemeClr val="tx1"/>
                </a:solidFill>
                <a:latin typeface="Times New Roman" pitchFamily="18" charset="0"/>
              </a:defRPr>
            </a:lvl4pPr>
            <a:lvl5pPr defTabSz="2978150">
              <a:defRPr sz="2400">
                <a:solidFill>
                  <a:schemeClr val="tx1"/>
                </a:solidFill>
                <a:latin typeface="Times New Roman" pitchFamily="18" charset="0"/>
              </a:defRPr>
            </a:lvl5pPr>
            <a:lvl6pPr defTabSz="2978150" eaLnBrk="0" fontAlgn="base" hangingPunct="0">
              <a:spcBef>
                <a:spcPct val="0"/>
              </a:spcBef>
              <a:spcAft>
                <a:spcPct val="0"/>
              </a:spcAft>
              <a:defRPr sz="2400">
                <a:solidFill>
                  <a:schemeClr val="tx1"/>
                </a:solidFill>
                <a:latin typeface="Times New Roman" pitchFamily="18" charset="0"/>
              </a:defRPr>
            </a:lvl6pPr>
            <a:lvl7pPr defTabSz="2978150" eaLnBrk="0" fontAlgn="base" hangingPunct="0">
              <a:spcBef>
                <a:spcPct val="0"/>
              </a:spcBef>
              <a:spcAft>
                <a:spcPct val="0"/>
              </a:spcAft>
              <a:defRPr sz="2400">
                <a:solidFill>
                  <a:schemeClr val="tx1"/>
                </a:solidFill>
                <a:latin typeface="Times New Roman" pitchFamily="18" charset="0"/>
              </a:defRPr>
            </a:lvl7pPr>
            <a:lvl8pPr defTabSz="2978150" eaLnBrk="0" fontAlgn="base" hangingPunct="0">
              <a:spcBef>
                <a:spcPct val="0"/>
              </a:spcBef>
              <a:spcAft>
                <a:spcPct val="0"/>
              </a:spcAft>
              <a:defRPr sz="2400">
                <a:solidFill>
                  <a:schemeClr val="tx1"/>
                </a:solidFill>
                <a:latin typeface="Times New Roman" pitchFamily="18" charset="0"/>
              </a:defRPr>
            </a:lvl8pPr>
            <a:lvl9pPr defTabSz="2978150" eaLnBrk="0" fontAlgn="base" hangingPunct="0">
              <a:spcBef>
                <a:spcPct val="0"/>
              </a:spcBef>
              <a:spcAft>
                <a:spcPct val="0"/>
              </a:spcAft>
              <a:defRPr sz="2400">
                <a:solidFill>
                  <a:schemeClr val="tx1"/>
                </a:solidFill>
                <a:latin typeface="Times New Roman" pitchFamily="18" charset="0"/>
              </a:defRPr>
            </a:lvl9pPr>
          </a:lstStyle>
          <a:p>
            <a:pPr eaLnBrk="1" hangingPunct="1"/>
            <a:r>
              <a:rPr lang="en-US" sz="1400">
                <a:solidFill>
                  <a:srgbClr val="3333FF"/>
                </a:solidFill>
                <a:effectLst/>
                <a:latin typeface="Comic Sans MS" pitchFamily="66" charset="0"/>
              </a:rPr>
              <a:t>Template provided by: “posters4research.com”</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3074988" rtl="0" eaLnBrk="0" fontAlgn="base" hangingPunct="0">
        <a:spcBef>
          <a:spcPct val="0"/>
        </a:spcBef>
        <a:spcAft>
          <a:spcPct val="0"/>
        </a:spcAft>
        <a:defRPr sz="14800">
          <a:solidFill>
            <a:schemeClr val="tx2"/>
          </a:solidFill>
          <a:latin typeface="+mj-lt"/>
          <a:ea typeface="+mj-ea"/>
          <a:cs typeface="+mj-cs"/>
        </a:defRPr>
      </a:lvl1pPr>
      <a:lvl2pPr algn="ctr" defTabSz="3074988" rtl="0" eaLnBrk="0" fontAlgn="base" hangingPunct="0">
        <a:spcBef>
          <a:spcPct val="0"/>
        </a:spcBef>
        <a:spcAft>
          <a:spcPct val="0"/>
        </a:spcAft>
        <a:defRPr sz="14800">
          <a:solidFill>
            <a:schemeClr val="tx2"/>
          </a:solidFill>
          <a:latin typeface="Times New Roman" pitchFamily="18" charset="0"/>
        </a:defRPr>
      </a:lvl2pPr>
      <a:lvl3pPr algn="ctr" defTabSz="3074988" rtl="0" eaLnBrk="0" fontAlgn="base" hangingPunct="0">
        <a:spcBef>
          <a:spcPct val="0"/>
        </a:spcBef>
        <a:spcAft>
          <a:spcPct val="0"/>
        </a:spcAft>
        <a:defRPr sz="14800">
          <a:solidFill>
            <a:schemeClr val="tx2"/>
          </a:solidFill>
          <a:latin typeface="Times New Roman" pitchFamily="18" charset="0"/>
        </a:defRPr>
      </a:lvl3pPr>
      <a:lvl4pPr algn="ctr" defTabSz="3074988" rtl="0" eaLnBrk="0" fontAlgn="base" hangingPunct="0">
        <a:spcBef>
          <a:spcPct val="0"/>
        </a:spcBef>
        <a:spcAft>
          <a:spcPct val="0"/>
        </a:spcAft>
        <a:defRPr sz="14800">
          <a:solidFill>
            <a:schemeClr val="tx2"/>
          </a:solidFill>
          <a:latin typeface="Times New Roman" pitchFamily="18" charset="0"/>
        </a:defRPr>
      </a:lvl4pPr>
      <a:lvl5pPr algn="ctr" defTabSz="3074988" rtl="0" eaLnBrk="0" fontAlgn="base" hangingPunct="0">
        <a:spcBef>
          <a:spcPct val="0"/>
        </a:spcBef>
        <a:spcAft>
          <a:spcPct val="0"/>
        </a:spcAft>
        <a:defRPr sz="14800">
          <a:solidFill>
            <a:schemeClr val="tx2"/>
          </a:solidFill>
          <a:latin typeface="Times New Roman" pitchFamily="18" charset="0"/>
        </a:defRPr>
      </a:lvl5pPr>
      <a:lvl6pPr marL="457200" algn="ctr" defTabSz="3074988" rtl="0" eaLnBrk="0" fontAlgn="base" hangingPunct="0">
        <a:spcBef>
          <a:spcPct val="0"/>
        </a:spcBef>
        <a:spcAft>
          <a:spcPct val="0"/>
        </a:spcAft>
        <a:defRPr sz="14800">
          <a:solidFill>
            <a:schemeClr val="tx2"/>
          </a:solidFill>
          <a:latin typeface="Times New Roman" pitchFamily="18" charset="0"/>
        </a:defRPr>
      </a:lvl6pPr>
      <a:lvl7pPr marL="914400" algn="ctr" defTabSz="3074988" rtl="0" eaLnBrk="0" fontAlgn="base" hangingPunct="0">
        <a:spcBef>
          <a:spcPct val="0"/>
        </a:spcBef>
        <a:spcAft>
          <a:spcPct val="0"/>
        </a:spcAft>
        <a:defRPr sz="14800">
          <a:solidFill>
            <a:schemeClr val="tx2"/>
          </a:solidFill>
          <a:latin typeface="Times New Roman" pitchFamily="18" charset="0"/>
        </a:defRPr>
      </a:lvl7pPr>
      <a:lvl8pPr marL="1371600" algn="ctr" defTabSz="3074988" rtl="0" eaLnBrk="0" fontAlgn="base" hangingPunct="0">
        <a:spcBef>
          <a:spcPct val="0"/>
        </a:spcBef>
        <a:spcAft>
          <a:spcPct val="0"/>
        </a:spcAft>
        <a:defRPr sz="14800">
          <a:solidFill>
            <a:schemeClr val="tx2"/>
          </a:solidFill>
          <a:latin typeface="Times New Roman" pitchFamily="18" charset="0"/>
        </a:defRPr>
      </a:lvl8pPr>
      <a:lvl9pPr marL="1828800" algn="ctr" defTabSz="3074988" rtl="0" eaLnBrk="0" fontAlgn="base" hangingPunct="0">
        <a:spcBef>
          <a:spcPct val="0"/>
        </a:spcBef>
        <a:spcAft>
          <a:spcPct val="0"/>
        </a:spcAft>
        <a:defRPr sz="14800">
          <a:solidFill>
            <a:schemeClr val="tx2"/>
          </a:solidFill>
          <a:latin typeface="Times New Roman" pitchFamily="18" charset="0"/>
        </a:defRPr>
      </a:lvl9pPr>
    </p:titleStyle>
    <p:bodyStyle>
      <a:lvl1pPr marL="1150938" indent="-1150938" algn="l" defTabSz="3074988" rtl="0" eaLnBrk="0" fontAlgn="base" hangingPunct="0">
        <a:spcBef>
          <a:spcPct val="20000"/>
        </a:spcBef>
        <a:spcAft>
          <a:spcPct val="0"/>
        </a:spcAft>
        <a:buChar char="•"/>
        <a:defRPr sz="10700">
          <a:solidFill>
            <a:schemeClr val="tx1"/>
          </a:solidFill>
          <a:latin typeface="+mn-lt"/>
          <a:ea typeface="+mn-ea"/>
          <a:cs typeface="+mn-cs"/>
        </a:defRPr>
      </a:lvl1pPr>
      <a:lvl2pPr marL="2497138" indent="-960438" algn="l" defTabSz="3074988" rtl="0" eaLnBrk="0" fontAlgn="base" hangingPunct="0">
        <a:spcBef>
          <a:spcPct val="20000"/>
        </a:spcBef>
        <a:spcAft>
          <a:spcPct val="0"/>
        </a:spcAft>
        <a:buChar char="–"/>
        <a:defRPr sz="9500">
          <a:solidFill>
            <a:schemeClr val="tx1"/>
          </a:solidFill>
          <a:latin typeface="+mn-lt"/>
        </a:defRPr>
      </a:lvl2pPr>
      <a:lvl3pPr marL="3843338" indent="-768350" algn="l" defTabSz="3074988" rtl="0" eaLnBrk="0" fontAlgn="base" hangingPunct="0">
        <a:spcBef>
          <a:spcPct val="20000"/>
        </a:spcBef>
        <a:spcAft>
          <a:spcPct val="0"/>
        </a:spcAft>
        <a:buChar char="•"/>
        <a:defRPr sz="8100">
          <a:solidFill>
            <a:schemeClr val="tx1"/>
          </a:solidFill>
          <a:latin typeface="+mn-lt"/>
        </a:defRPr>
      </a:lvl3pPr>
      <a:lvl4pPr marL="5384800" indent="-773113" algn="l" defTabSz="3074988" rtl="0" eaLnBrk="0" fontAlgn="base" hangingPunct="0">
        <a:spcBef>
          <a:spcPct val="20000"/>
        </a:spcBef>
        <a:spcAft>
          <a:spcPct val="0"/>
        </a:spcAft>
        <a:buChar char="–"/>
        <a:defRPr sz="6500">
          <a:solidFill>
            <a:schemeClr val="tx1"/>
          </a:solidFill>
          <a:latin typeface="+mn-lt"/>
        </a:defRPr>
      </a:lvl4pPr>
      <a:lvl5pPr marL="6921500" indent="-768350" algn="l" defTabSz="3074988" rtl="0" eaLnBrk="0" fontAlgn="base" hangingPunct="0">
        <a:spcBef>
          <a:spcPct val="20000"/>
        </a:spcBef>
        <a:spcAft>
          <a:spcPct val="0"/>
        </a:spcAft>
        <a:buChar char="»"/>
        <a:defRPr sz="6500">
          <a:solidFill>
            <a:schemeClr val="tx1"/>
          </a:solidFill>
          <a:latin typeface="+mn-lt"/>
        </a:defRPr>
      </a:lvl5pPr>
      <a:lvl6pPr marL="7378700" indent="-768350" algn="l" defTabSz="3074988" rtl="0" eaLnBrk="0" fontAlgn="base" hangingPunct="0">
        <a:spcBef>
          <a:spcPct val="20000"/>
        </a:spcBef>
        <a:spcAft>
          <a:spcPct val="0"/>
        </a:spcAft>
        <a:buChar char="»"/>
        <a:defRPr sz="6500">
          <a:solidFill>
            <a:schemeClr val="tx1"/>
          </a:solidFill>
          <a:latin typeface="+mn-lt"/>
        </a:defRPr>
      </a:lvl6pPr>
      <a:lvl7pPr marL="7835900" indent="-768350" algn="l" defTabSz="3074988" rtl="0" eaLnBrk="0" fontAlgn="base" hangingPunct="0">
        <a:spcBef>
          <a:spcPct val="20000"/>
        </a:spcBef>
        <a:spcAft>
          <a:spcPct val="0"/>
        </a:spcAft>
        <a:buChar char="»"/>
        <a:defRPr sz="6500">
          <a:solidFill>
            <a:schemeClr val="tx1"/>
          </a:solidFill>
          <a:latin typeface="+mn-lt"/>
        </a:defRPr>
      </a:lvl7pPr>
      <a:lvl8pPr marL="8293100" indent="-768350" algn="l" defTabSz="3074988" rtl="0" eaLnBrk="0" fontAlgn="base" hangingPunct="0">
        <a:spcBef>
          <a:spcPct val="20000"/>
        </a:spcBef>
        <a:spcAft>
          <a:spcPct val="0"/>
        </a:spcAft>
        <a:buChar char="»"/>
        <a:defRPr sz="6500">
          <a:solidFill>
            <a:schemeClr val="tx1"/>
          </a:solidFill>
          <a:latin typeface="+mn-lt"/>
        </a:defRPr>
      </a:lvl8pPr>
      <a:lvl9pPr marL="8750300" indent="-768350" algn="l" defTabSz="3074988" rtl="0" eaLnBrk="0" fontAlgn="base" hangingPunct="0">
        <a:spcBef>
          <a:spcPct val="20000"/>
        </a:spcBef>
        <a:spcAft>
          <a:spcPct val="0"/>
        </a:spcAft>
        <a:buChar char="»"/>
        <a:defRPr sz="65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image" Target="../media/image1.png"/><Relationship Id="rId7" Type="http://schemas.openxmlformats.org/officeDocument/2006/relationships/diagramColors" Target="../diagrams/colors1.xml"/><Relationship Id="rId12"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diagramQuickStyle" Target="../diagrams/quickStyle1.xml"/><Relationship Id="rId11" Type="http://schemas.openxmlformats.org/officeDocument/2006/relationships/image" Target="../media/image4.png"/><Relationship Id="rId5" Type="http://schemas.openxmlformats.org/officeDocument/2006/relationships/diagramLayout" Target="../diagrams/layout1.xml"/><Relationship Id="rId10" Type="http://schemas.openxmlformats.org/officeDocument/2006/relationships/image" Target="../media/image3.png"/><Relationship Id="rId4" Type="http://schemas.openxmlformats.org/officeDocument/2006/relationships/diagramData" Target="../diagrams/data1.xml"/><Relationship Id="rId9"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schemeClr>
        </a:solidFill>
        <a:effectLst/>
      </p:bgPr>
    </p:bg>
    <p:spTree>
      <p:nvGrpSpPr>
        <p:cNvPr id="1" name=""/>
        <p:cNvGrpSpPr/>
        <p:nvPr/>
      </p:nvGrpSpPr>
      <p:grpSpPr>
        <a:xfrm>
          <a:off x="0" y="0"/>
          <a:ext cx="0" cy="0"/>
          <a:chOff x="0" y="0"/>
          <a:chExt cx="0" cy="0"/>
        </a:xfrm>
      </p:grpSpPr>
      <p:sp>
        <p:nvSpPr>
          <p:cNvPr id="2280" name="Text Box 232"/>
          <p:cNvSpPr txBox="1">
            <a:spLocks noChangeArrowheads="1"/>
          </p:cNvSpPr>
          <p:nvPr/>
        </p:nvSpPr>
        <p:spPr bwMode="auto">
          <a:xfrm>
            <a:off x="11791950" y="3216275"/>
            <a:ext cx="276225" cy="1084263"/>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none" lIns="215405" tIns="107703" rIns="215405" bIns="107703">
            <a:spAutoFit/>
          </a:bodyPr>
          <a:lstStyle>
            <a:lvl1pPr defTabSz="2154238">
              <a:defRPr sz="2400">
                <a:solidFill>
                  <a:schemeClr val="tx1"/>
                </a:solidFill>
                <a:latin typeface="Times New Roman" pitchFamily="18" charset="0"/>
              </a:defRPr>
            </a:lvl1pPr>
            <a:lvl2pPr marL="1076325" defTabSz="2154238">
              <a:defRPr sz="2400">
                <a:solidFill>
                  <a:schemeClr val="tx1"/>
                </a:solidFill>
                <a:latin typeface="Times New Roman" pitchFamily="18" charset="0"/>
              </a:defRPr>
            </a:lvl2pPr>
            <a:lvl3pPr marL="2154238" defTabSz="2154238">
              <a:defRPr sz="2400">
                <a:solidFill>
                  <a:schemeClr val="tx1"/>
                </a:solidFill>
                <a:latin typeface="Times New Roman" pitchFamily="18" charset="0"/>
              </a:defRPr>
            </a:lvl3pPr>
            <a:lvl4pPr marL="3230563" defTabSz="2154238">
              <a:defRPr sz="2400">
                <a:solidFill>
                  <a:schemeClr val="tx1"/>
                </a:solidFill>
                <a:latin typeface="Times New Roman" pitchFamily="18" charset="0"/>
              </a:defRPr>
            </a:lvl4pPr>
            <a:lvl5pPr marL="4308475" defTabSz="2154238">
              <a:defRPr sz="2400">
                <a:solidFill>
                  <a:schemeClr val="tx1"/>
                </a:solidFill>
                <a:latin typeface="Times New Roman" pitchFamily="18" charset="0"/>
              </a:defRPr>
            </a:lvl5pPr>
            <a:lvl6pPr marL="4765675" defTabSz="2154238" eaLnBrk="0" fontAlgn="base" hangingPunct="0">
              <a:spcBef>
                <a:spcPct val="0"/>
              </a:spcBef>
              <a:spcAft>
                <a:spcPct val="0"/>
              </a:spcAft>
              <a:defRPr sz="2400">
                <a:solidFill>
                  <a:schemeClr val="tx1"/>
                </a:solidFill>
                <a:latin typeface="Times New Roman" pitchFamily="18" charset="0"/>
              </a:defRPr>
            </a:lvl6pPr>
            <a:lvl7pPr marL="5222875" defTabSz="2154238" eaLnBrk="0" fontAlgn="base" hangingPunct="0">
              <a:spcBef>
                <a:spcPct val="0"/>
              </a:spcBef>
              <a:spcAft>
                <a:spcPct val="0"/>
              </a:spcAft>
              <a:defRPr sz="2400">
                <a:solidFill>
                  <a:schemeClr val="tx1"/>
                </a:solidFill>
                <a:latin typeface="Times New Roman" pitchFamily="18" charset="0"/>
              </a:defRPr>
            </a:lvl7pPr>
            <a:lvl8pPr marL="5680075" defTabSz="2154238" eaLnBrk="0" fontAlgn="base" hangingPunct="0">
              <a:spcBef>
                <a:spcPct val="0"/>
              </a:spcBef>
              <a:spcAft>
                <a:spcPct val="0"/>
              </a:spcAft>
              <a:defRPr sz="2400">
                <a:solidFill>
                  <a:schemeClr val="tx1"/>
                </a:solidFill>
                <a:latin typeface="Times New Roman" pitchFamily="18" charset="0"/>
              </a:defRPr>
            </a:lvl8pPr>
            <a:lvl9pPr marL="6137275" defTabSz="2154238" eaLnBrk="0" fontAlgn="base" hangingPunct="0">
              <a:spcBef>
                <a:spcPct val="0"/>
              </a:spcBef>
              <a:spcAft>
                <a:spcPct val="0"/>
              </a:spcAft>
              <a:defRPr sz="2400">
                <a:solidFill>
                  <a:schemeClr val="tx1"/>
                </a:solidFill>
                <a:latin typeface="Times New Roman" pitchFamily="18" charset="0"/>
              </a:defRPr>
            </a:lvl9pPr>
          </a:lstStyle>
          <a:p>
            <a:endParaRPr lang="en-US" sz="5700">
              <a:effectLst/>
            </a:endParaRPr>
          </a:p>
        </p:txBody>
      </p:sp>
      <p:sp>
        <p:nvSpPr>
          <p:cNvPr id="2284" name="Text Box 236"/>
          <p:cNvSpPr txBox="1">
            <a:spLocks noChangeArrowheads="1"/>
          </p:cNvSpPr>
          <p:nvPr/>
        </p:nvSpPr>
        <p:spPr bwMode="auto">
          <a:xfrm>
            <a:off x="533400" y="10668000"/>
            <a:ext cx="12268200" cy="6155741"/>
          </a:xfrm>
          <a:prstGeom prst="rect">
            <a:avLst/>
          </a:prstGeom>
          <a:gradFill flip="none" rotWithShape="1">
            <a:gsLst>
              <a:gs pos="0">
                <a:srgbClr val="000099">
                  <a:tint val="66000"/>
                  <a:satMod val="160000"/>
                </a:srgbClr>
              </a:gs>
              <a:gs pos="50000">
                <a:srgbClr val="000099">
                  <a:tint val="44500"/>
                  <a:satMod val="160000"/>
                </a:srgbClr>
              </a:gs>
              <a:gs pos="100000">
                <a:srgbClr val="000099">
                  <a:tint val="23500"/>
                  <a:satMod val="160000"/>
                </a:srgbClr>
              </a:gs>
            </a:gsLst>
            <a:lin ang="5400000" scaled="1"/>
            <a:tileRect/>
          </a:gradFill>
          <a:ln w="57150" cmpd="thinThick">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algn="just"/>
            <a:r>
              <a:rPr lang="en-US" sz="3600" dirty="0" smtClean="0">
                <a:effectLst/>
              </a:rPr>
              <a:t>Poor service quality was one of the issue faced by the </a:t>
            </a:r>
            <a:r>
              <a:rPr lang="en-US" sz="3600" dirty="0" err="1" smtClean="0">
                <a:effectLst/>
              </a:rPr>
              <a:t>Farmasi</a:t>
            </a:r>
            <a:r>
              <a:rPr lang="en-US" sz="3600" dirty="0" smtClean="0">
                <a:effectLst/>
              </a:rPr>
              <a:t> </a:t>
            </a:r>
            <a:r>
              <a:rPr lang="en-US" sz="3600" dirty="0" err="1" smtClean="0">
                <a:effectLst/>
              </a:rPr>
              <a:t>Aiman</a:t>
            </a:r>
            <a:r>
              <a:rPr lang="en-US" sz="3600" dirty="0" smtClean="0">
                <a:effectLst/>
              </a:rPr>
              <a:t> in Kuala </a:t>
            </a:r>
            <a:r>
              <a:rPr lang="en-US" sz="3600" dirty="0" err="1" smtClean="0">
                <a:effectLst/>
              </a:rPr>
              <a:t>Berang</a:t>
            </a:r>
            <a:r>
              <a:rPr lang="en-US" sz="3600" dirty="0" smtClean="0">
                <a:effectLst/>
              </a:rPr>
              <a:t>, Terengganu. Therefore, in this study the researcher will try to used SERVQUAL tools as a main to identify the level of customer satisfaction experiences by the patron of the pharmacy. To help the researchers to analyze the data SPSS </a:t>
            </a:r>
            <a:r>
              <a:rPr lang="en-US" sz="3600" dirty="0" err="1" smtClean="0">
                <a:effectLst/>
              </a:rPr>
              <a:t>softwarre</a:t>
            </a:r>
            <a:r>
              <a:rPr lang="en-US" sz="3600" dirty="0" smtClean="0">
                <a:effectLst/>
              </a:rPr>
              <a:t> has been used to identify the customer satisfaction. Using the Fishbone </a:t>
            </a:r>
            <a:r>
              <a:rPr lang="en-US" sz="3600" dirty="0" err="1" smtClean="0">
                <a:effectLst/>
              </a:rPr>
              <a:t>Diagramas</a:t>
            </a:r>
            <a:r>
              <a:rPr lang="en-US" sz="3600" dirty="0" smtClean="0">
                <a:effectLst/>
              </a:rPr>
              <a:t> the main brainstorm the possible cause and combine with 5 Why technique. The researchers found that lacked of knowledge and experience of  the staff because do not had enough training so the purpose solution was the pharmacy need to hire more trainer. </a:t>
            </a:r>
          </a:p>
        </p:txBody>
      </p:sp>
      <p:sp>
        <p:nvSpPr>
          <p:cNvPr id="2285" name="Text Box 237"/>
          <p:cNvSpPr txBox="1">
            <a:spLocks noChangeArrowheads="1"/>
          </p:cNvSpPr>
          <p:nvPr/>
        </p:nvSpPr>
        <p:spPr bwMode="auto">
          <a:xfrm>
            <a:off x="771525" y="5638800"/>
            <a:ext cx="31592838" cy="650875"/>
          </a:xfrm>
          <a:prstGeom prst="rect">
            <a:avLst/>
          </a:prstGeom>
          <a:solidFill>
            <a:srgbClr val="E5055A">
              <a:alpha val="86667"/>
            </a:srgb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ABSTRACT</a:t>
            </a:r>
          </a:p>
        </p:txBody>
      </p:sp>
      <p:sp>
        <p:nvSpPr>
          <p:cNvPr id="2286" name="Text Box 238"/>
          <p:cNvSpPr txBox="1">
            <a:spLocks noChangeArrowheads="1"/>
          </p:cNvSpPr>
          <p:nvPr/>
        </p:nvSpPr>
        <p:spPr bwMode="auto">
          <a:xfrm>
            <a:off x="1752600" y="10058400"/>
            <a:ext cx="9782175" cy="650875"/>
          </a:xfrm>
          <a:prstGeom prst="rect">
            <a:avLst/>
          </a:prstGeom>
          <a:solidFill>
            <a:srgbClr val="E5055A">
              <a:alpha val="91000"/>
            </a:srgb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a:spAutoFit/>
          </a:bodyPr>
          <a:lstStyle/>
          <a:p>
            <a:pPr algn="ctr"/>
            <a:r>
              <a:rPr lang="en-US" sz="3600" b="1" dirty="0">
                <a:solidFill>
                  <a:schemeClr val="bg1"/>
                </a:solidFill>
                <a:effectLst>
                  <a:outerShdw blurRad="38100" dist="38100" dir="2700000" algn="tl">
                    <a:srgbClr val="000000"/>
                  </a:outerShdw>
                </a:effectLst>
              </a:rPr>
              <a:t>INTRODUCTION</a:t>
            </a:r>
          </a:p>
        </p:txBody>
      </p:sp>
      <p:sp>
        <p:nvSpPr>
          <p:cNvPr id="2287" name="Text Box 239"/>
          <p:cNvSpPr txBox="1">
            <a:spLocks noChangeArrowheads="1"/>
          </p:cNvSpPr>
          <p:nvPr/>
        </p:nvSpPr>
        <p:spPr bwMode="auto">
          <a:xfrm>
            <a:off x="533400" y="38785800"/>
            <a:ext cx="31555224" cy="650875"/>
          </a:xfrm>
          <a:prstGeom prst="rect">
            <a:avLst/>
          </a:prstGeom>
          <a:solidFill>
            <a:srgbClr val="E5055A">
              <a:alpha val="91000"/>
            </a:srgb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smtClean="0">
                <a:solidFill>
                  <a:schemeClr val="bg1"/>
                </a:solidFill>
                <a:effectLst>
                  <a:outerShdw blurRad="38100" dist="38100" dir="2700000" algn="tl">
                    <a:srgbClr val="000000"/>
                  </a:outerShdw>
                </a:effectLst>
              </a:rPr>
              <a:t>CONCLUSIONS AND RECOMMENDATION</a:t>
            </a:r>
            <a:endParaRPr lang="en-US" sz="3600" b="1" dirty="0">
              <a:solidFill>
                <a:schemeClr val="bg1"/>
              </a:solidFill>
              <a:effectLst>
                <a:outerShdw blurRad="38100" dist="38100" dir="2700000" algn="tl">
                  <a:srgbClr val="000000"/>
                </a:outerShdw>
              </a:effectLst>
            </a:endParaRPr>
          </a:p>
        </p:txBody>
      </p:sp>
      <p:sp>
        <p:nvSpPr>
          <p:cNvPr id="2289" name="Rectangle 241"/>
          <p:cNvSpPr>
            <a:spLocks noChangeArrowheads="1"/>
          </p:cNvSpPr>
          <p:nvPr/>
        </p:nvSpPr>
        <p:spPr bwMode="auto">
          <a:xfrm>
            <a:off x="609600" y="533400"/>
            <a:ext cx="31818263" cy="4800600"/>
          </a:xfrm>
          <a:prstGeom prst="rect">
            <a:avLst/>
          </a:prstGeom>
          <a:solidFill>
            <a:schemeClr val="accent6">
              <a:lumMod val="50000"/>
            </a:scheme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none" anchor="ctr"/>
          <a:lstStyle/>
          <a:p>
            <a:pPr algn="ctr"/>
            <a:endParaRPr lang="en-US">
              <a:effectLst>
                <a:outerShdw blurRad="38100" dist="38100" dir="2700000" algn="tl">
                  <a:srgbClr val="FFFFFF"/>
                </a:outerShdw>
              </a:effectLst>
            </a:endParaRPr>
          </a:p>
        </p:txBody>
      </p:sp>
      <p:sp>
        <p:nvSpPr>
          <p:cNvPr id="2290" name="Rectangle 242"/>
          <p:cNvSpPr>
            <a:spLocks noChangeArrowheads="1"/>
          </p:cNvSpPr>
          <p:nvPr/>
        </p:nvSpPr>
        <p:spPr bwMode="auto">
          <a:xfrm>
            <a:off x="-304800" y="762000"/>
            <a:ext cx="33680400" cy="158812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lvl="0" algn="ctr">
              <a:lnSpc>
                <a:spcPct val="90000"/>
              </a:lnSpc>
            </a:pPr>
            <a:r>
              <a:rPr lang="en-US" sz="5400" b="1" dirty="0" smtClean="0">
                <a:solidFill>
                  <a:schemeClr val="bg1"/>
                </a:solidFill>
                <a:effectLst>
                  <a:outerShdw blurRad="38100" dist="38100" dir="2700000" algn="tl">
                    <a:srgbClr val="000000"/>
                  </a:outerShdw>
                </a:effectLst>
                <a:latin typeface="Arial" charset="0"/>
              </a:rPr>
              <a:t>ENHANCING THE CUSTOMER SATISFACTION EXPERIENCE AT A PHARMACY IN </a:t>
            </a:r>
          </a:p>
          <a:p>
            <a:pPr lvl="0" algn="ctr">
              <a:lnSpc>
                <a:spcPct val="90000"/>
              </a:lnSpc>
            </a:pPr>
            <a:r>
              <a:rPr lang="en-US" sz="5400" b="1" dirty="0" smtClean="0">
                <a:solidFill>
                  <a:schemeClr val="bg1"/>
                </a:solidFill>
                <a:effectLst>
                  <a:outerShdw blurRad="38100" dist="38100" dir="2700000" algn="tl">
                    <a:srgbClr val="000000"/>
                  </a:outerShdw>
                </a:effectLst>
                <a:latin typeface="Arial" charset="0"/>
              </a:rPr>
              <a:t>KUALA BERANG, TERENGGANU</a:t>
            </a:r>
            <a:endParaRPr lang="en-US" sz="5400" b="1" dirty="0">
              <a:solidFill>
                <a:schemeClr val="bg1"/>
              </a:solidFill>
              <a:effectLst>
                <a:outerShdw blurRad="38100" dist="38100" dir="2700000" algn="tl">
                  <a:srgbClr val="000000"/>
                </a:outerShdw>
              </a:effectLst>
              <a:latin typeface="Arial" charset="0"/>
            </a:endParaRPr>
          </a:p>
        </p:txBody>
      </p:sp>
      <p:sp>
        <p:nvSpPr>
          <p:cNvPr id="2291" name="Rectangle 243"/>
          <p:cNvSpPr>
            <a:spLocks noChangeArrowheads="1"/>
          </p:cNvSpPr>
          <p:nvPr/>
        </p:nvSpPr>
        <p:spPr bwMode="auto">
          <a:xfrm>
            <a:off x="6096000" y="2597150"/>
            <a:ext cx="20878800" cy="840230"/>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lnSpc>
                <a:spcPct val="90000"/>
              </a:lnSpc>
            </a:pPr>
            <a:r>
              <a:rPr lang="en-US" sz="5400" dirty="0" smtClean="0">
                <a:solidFill>
                  <a:schemeClr val="bg1"/>
                </a:solidFill>
                <a:effectLst>
                  <a:outerShdw blurRad="38100" dist="38100" dir="2700000" algn="tl">
                    <a:srgbClr val="000000"/>
                  </a:outerShdw>
                </a:effectLst>
                <a:latin typeface="Arial" charset="0"/>
              </a:rPr>
              <a:t>NUR ALIAH SHAHIDAH BINTI MOHAMMAD ISA (PC 13070) </a:t>
            </a:r>
            <a:endParaRPr lang="en-US" sz="5400" dirty="0">
              <a:solidFill>
                <a:schemeClr val="bg1"/>
              </a:solidFill>
              <a:effectLst>
                <a:outerShdw blurRad="38100" dist="38100" dir="2700000" algn="tl">
                  <a:srgbClr val="000000"/>
                </a:outerShdw>
              </a:effectLst>
              <a:latin typeface="Arial" charset="0"/>
            </a:endParaRPr>
          </a:p>
        </p:txBody>
      </p:sp>
      <p:sp>
        <p:nvSpPr>
          <p:cNvPr id="2292" name="Rectangle 244"/>
          <p:cNvSpPr>
            <a:spLocks noChangeArrowheads="1"/>
          </p:cNvSpPr>
          <p:nvPr/>
        </p:nvSpPr>
        <p:spPr bwMode="auto">
          <a:xfrm>
            <a:off x="228600" y="3505200"/>
            <a:ext cx="31851600" cy="1920526"/>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spAutoFit/>
          </a:bodyPr>
          <a:lstStyle/>
          <a:p>
            <a:pPr algn="ctr">
              <a:lnSpc>
                <a:spcPct val="90000"/>
              </a:lnSpc>
            </a:pPr>
            <a:r>
              <a:rPr lang="en-US" sz="4400" dirty="0" smtClean="0">
                <a:solidFill>
                  <a:schemeClr val="bg1"/>
                </a:solidFill>
                <a:effectLst>
                  <a:outerShdw blurRad="38100" dist="38100" dir="2700000" algn="tl">
                    <a:srgbClr val="000000"/>
                  </a:outerShdw>
                </a:effectLst>
                <a:latin typeface="Arial" charset="0"/>
              </a:rPr>
              <a:t>BACHELOR OF INDUSTRIAL TECHNOLOGY MANAGEMENT WITH HONS.</a:t>
            </a:r>
          </a:p>
          <a:p>
            <a:pPr algn="ctr">
              <a:lnSpc>
                <a:spcPct val="90000"/>
              </a:lnSpc>
            </a:pPr>
            <a:r>
              <a:rPr lang="en-US" sz="4400" dirty="0" smtClean="0">
                <a:solidFill>
                  <a:schemeClr val="bg1"/>
                </a:solidFill>
                <a:effectLst>
                  <a:outerShdw blurRad="38100" dist="38100" dir="2700000" algn="tl">
                    <a:srgbClr val="000000"/>
                  </a:outerShdw>
                </a:effectLst>
                <a:latin typeface="Arial" charset="0"/>
              </a:rPr>
              <a:t>FACULTY OF INDUSTRIAL MANAGEMENT, UNIVERSITI MALAYSIA PAHANG (UMP)</a:t>
            </a:r>
          </a:p>
          <a:p>
            <a:pPr algn="ctr">
              <a:lnSpc>
                <a:spcPct val="90000"/>
              </a:lnSpc>
            </a:pPr>
            <a:endParaRPr lang="en-US" sz="4400" dirty="0">
              <a:solidFill>
                <a:schemeClr val="tx1">
                  <a:lumMod val="75000"/>
                  <a:lumOff val="25000"/>
                </a:schemeClr>
              </a:solidFill>
              <a:effectLst>
                <a:outerShdw blurRad="38100" dist="38100" dir="2700000" algn="tl">
                  <a:srgbClr val="000000"/>
                </a:outerShdw>
              </a:effectLst>
              <a:latin typeface="Arial" charset="0"/>
            </a:endParaRPr>
          </a:p>
        </p:txBody>
      </p:sp>
      <p:sp>
        <p:nvSpPr>
          <p:cNvPr id="2295" name="Text Box 247"/>
          <p:cNvSpPr txBox="1">
            <a:spLocks noChangeArrowheads="1"/>
          </p:cNvSpPr>
          <p:nvPr/>
        </p:nvSpPr>
        <p:spPr bwMode="auto">
          <a:xfrm>
            <a:off x="761999" y="6604001"/>
            <a:ext cx="31165801" cy="3416320"/>
          </a:xfrm>
          <a:prstGeom prst="rect">
            <a:avLst/>
          </a:prstGeom>
          <a:gradFill flip="none" rotWithShape="1">
            <a:gsLst>
              <a:gs pos="0">
                <a:srgbClr val="000099">
                  <a:tint val="66000"/>
                  <a:satMod val="160000"/>
                </a:srgbClr>
              </a:gs>
              <a:gs pos="50000">
                <a:srgbClr val="000099">
                  <a:tint val="44500"/>
                  <a:satMod val="160000"/>
                </a:srgbClr>
              </a:gs>
              <a:gs pos="100000">
                <a:srgbClr val="000099">
                  <a:tint val="23500"/>
                  <a:satMod val="160000"/>
                </a:srgbClr>
              </a:gs>
            </a:gsLst>
            <a:lin ang="18900000" scaled="1"/>
            <a:tileRect/>
          </a:gradFill>
          <a:ln w="57150" cmpd="thinThick">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a:spAutoFit/>
          </a:bodyPr>
          <a:lstStyle/>
          <a:p>
            <a:pPr algn="just"/>
            <a:r>
              <a:rPr lang="en-MY" sz="3600" dirty="0" smtClean="0">
                <a:effectLst/>
              </a:rPr>
              <a:t>The aim of this study, is to identify the current customer satisfaction experience at a pharmacy in Kuala </a:t>
            </a:r>
            <a:r>
              <a:rPr lang="en-MY" sz="3600" dirty="0" err="1" smtClean="0">
                <a:effectLst/>
              </a:rPr>
              <a:t>Berang</a:t>
            </a:r>
            <a:r>
              <a:rPr lang="en-MY" sz="3600" dirty="0" smtClean="0">
                <a:effectLst/>
              </a:rPr>
              <a:t>, Terengganu. In this study, the author has tried to identify the service quality based on SERVQUAL tools in order to enhance the customer satisfaction. To proceed with this study the author will utilize the quantitative method using the customer of a pharmacy in Kuala </a:t>
            </a:r>
            <a:r>
              <a:rPr lang="en-MY" sz="3600" dirty="0" err="1" smtClean="0">
                <a:effectLst/>
              </a:rPr>
              <a:t>Berang</a:t>
            </a:r>
            <a:r>
              <a:rPr lang="en-MY" sz="3600" dirty="0" smtClean="0">
                <a:effectLst/>
              </a:rPr>
              <a:t> to be a respondent . Based on the study on six dimensions in SERVQUAL tools, the researchers found that Reliability, Responsiveness and Empathy can be further improved to enhance the customer satisfaction experience. The data had been done to 152 respondents. Then, researcher was analyzing data using SPSS software. This system can help the researcher to compute and determine the information that was given from respondents that answer the questionnaire based on SERVQUAL dimensions.. </a:t>
            </a:r>
            <a:endParaRPr lang="en-US" sz="3600" dirty="0">
              <a:solidFill>
                <a:srgbClr val="FF0000"/>
              </a:solidFill>
              <a:effectLst/>
            </a:endParaRPr>
          </a:p>
        </p:txBody>
      </p:sp>
      <p:sp>
        <p:nvSpPr>
          <p:cNvPr id="2296" name="Text Box 248"/>
          <p:cNvSpPr txBox="1">
            <a:spLocks noChangeArrowheads="1"/>
          </p:cNvSpPr>
          <p:nvPr/>
        </p:nvSpPr>
        <p:spPr bwMode="auto">
          <a:xfrm>
            <a:off x="13258800" y="10896600"/>
            <a:ext cx="8610600" cy="6026475"/>
          </a:xfrm>
          <a:prstGeom prst="rect">
            <a:avLst/>
          </a:prstGeom>
          <a:gradFill flip="none" rotWithShape="1">
            <a:gsLst>
              <a:gs pos="0">
                <a:srgbClr val="000099">
                  <a:tint val="66000"/>
                  <a:satMod val="160000"/>
                </a:srgbClr>
              </a:gs>
              <a:gs pos="50000">
                <a:srgbClr val="000099">
                  <a:tint val="44500"/>
                  <a:satMod val="160000"/>
                </a:srgbClr>
              </a:gs>
              <a:gs pos="100000">
                <a:srgbClr val="000099">
                  <a:tint val="23500"/>
                  <a:satMod val="160000"/>
                </a:srgbClr>
              </a:gs>
            </a:gsLst>
            <a:lin ang="18900000" scaled="1"/>
            <a:tileRect/>
          </a:gradFill>
          <a:ln w="57150" cmpd="thinThick">
            <a:solidFill>
              <a:schemeClr val="tx1"/>
            </a:solidFill>
            <a:miter lim="800000"/>
            <a:headEnd/>
            <a:tailEn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wrap="square" lIns="61170" tIns="30584" rIns="61170" bIns="30584">
            <a:spAutoFit/>
          </a:bodyPr>
          <a:lstStyle>
            <a:lvl1pPr defTabSz="612775">
              <a:defRPr sz="2400">
                <a:solidFill>
                  <a:schemeClr val="tx1"/>
                </a:solidFill>
                <a:latin typeface="Times New Roman" pitchFamily="18" charset="0"/>
              </a:defRPr>
            </a:lvl1pPr>
            <a:lvl2pPr marL="306388" defTabSz="612775">
              <a:defRPr sz="2400">
                <a:solidFill>
                  <a:schemeClr val="tx1"/>
                </a:solidFill>
                <a:latin typeface="Times New Roman" pitchFamily="18" charset="0"/>
              </a:defRPr>
            </a:lvl2pPr>
            <a:lvl3pPr marL="612775" defTabSz="612775">
              <a:defRPr sz="2400">
                <a:solidFill>
                  <a:schemeClr val="tx1"/>
                </a:solidFill>
                <a:latin typeface="Times New Roman" pitchFamily="18" charset="0"/>
              </a:defRPr>
            </a:lvl3pPr>
            <a:lvl4pPr marL="915988" defTabSz="612775">
              <a:defRPr sz="2400">
                <a:solidFill>
                  <a:schemeClr val="tx1"/>
                </a:solidFill>
                <a:latin typeface="Times New Roman" pitchFamily="18" charset="0"/>
              </a:defRPr>
            </a:lvl4pPr>
            <a:lvl5pPr marL="1222375" defTabSz="612775">
              <a:defRPr sz="2400">
                <a:solidFill>
                  <a:schemeClr val="tx1"/>
                </a:solidFill>
                <a:latin typeface="Times New Roman" pitchFamily="18" charset="0"/>
              </a:defRPr>
            </a:lvl5pPr>
            <a:lvl6pPr marL="1679575" defTabSz="612775" eaLnBrk="0" fontAlgn="base" hangingPunct="0">
              <a:spcBef>
                <a:spcPct val="0"/>
              </a:spcBef>
              <a:spcAft>
                <a:spcPct val="0"/>
              </a:spcAft>
              <a:defRPr sz="2400">
                <a:solidFill>
                  <a:schemeClr val="tx1"/>
                </a:solidFill>
                <a:latin typeface="Times New Roman" pitchFamily="18" charset="0"/>
              </a:defRPr>
            </a:lvl6pPr>
            <a:lvl7pPr marL="2136775" defTabSz="612775" eaLnBrk="0" fontAlgn="base" hangingPunct="0">
              <a:spcBef>
                <a:spcPct val="0"/>
              </a:spcBef>
              <a:spcAft>
                <a:spcPct val="0"/>
              </a:spcAft>
              <a:defRPr sz="2400">
                <a:solidFill>
                  <a:schemeClr val="tx1"/>
                </a:solidFill>
                <a:latin typeface="Times New Roman" pitchFamily="18" charset="0"/>
              </a:defRPr>
            </a:lvl7pPr>
            <a:lvl8pPr marL="2593975" defTabSz="612775" eaLnBrk="0" fontAlgn="base" hangingPunct="0">
              <a:spcBef>
                <a:spcPct val="0"/>
              </a:spcBef>
              <a:spcAft>
                <a:spcPct val="0"/>
              </a:spcAft>
              <a:defRPr sz="2400">
                <a:solidFill>
                  <a:schemeClr val="tx1"/>
                </a:solidFill>
                <a:latin typeface="Times New Roman" pitchFamily="18" charset="0"/>
              </a:defRPr>
            </a:lvl8pPr>
            <a:lvl9pPr marL="3051175" defTabSz="612775" eaLnBrk="0" fontAlgn="base" hangingPunct="0">
              <a:spcBef>
                <a:spcPct val="0"/>
              </a:spcBef>
              <a:spcAft>
                <a:spcPct val="0"/>
              </a:spcAft>
              <a:defRPr sz="2400">
                <a:solidFill>
                  <a:schemeClr val="tx1"/>
                </a:solidFill>
                <a:latin typeface="Times New Roman" pitchFamily="18" charset="0"/>
              </a:defRPr>
            </a:lvl9pPr>
          </a:lstStyle>
          <a:p>
            <a:pPr eaLnBrk="1" hangingPunct="1">
              <a:lnSpc>
                <a:spcPct val="95000"/>
              </a:lnSpc>
            </a:pPr>
            <a:r>
              <a:rPr lang="en-US" sz="3600" dirty="0" smtClean="0">
                <a:effectLst/>
              </a:rPr>
              <a:t>RO1:</a:t>
            </a:r>
            <a:r>
              <a:rPr lang="en-MY" sz="3600" dirty="0" smtClean="0">
                <a:effectLst/>
              </a:rPr>
              <a:t>To identify the level of customer satisfaction experience by the patron of the </a:t>
            </a:r>
            <a:r>
              <a:rPr lang="en-MY" sz="3600" dirty="0" smtClean="0">
                <a:effectLst/>
              </a:rPr>
              <a:t>pharmacy</a:t>
            </a:r>
          </a:p>
          <a:p>
            <a:pPr eaLnBrk="1" hangingPunct="1">
              <a:lnSpc>
                <a:spcPct val="95000"/>
              </a:lnSpc>
            </a:pPr>
            <a:endParaRPr lang="en-MY" sz="3600" dirty="0" smtClean="0">
              <a:effectLst/>
            </a:endParaRPr>
          </a:p>
          <a:p>
            <a:pPr eaLnBrk="1" hangingPunct="1">
              <a:lnSpc>
                <a:spcPct val="95000"/>
              </a:lnSpc>
            </a:pPr>
            <a:r>
              <a:rPr lang="en-MY" sz="3600" dirty="0" smtClean="0">
                <a:effectLst/>
              </a:rPr>
              <a:t>RO2:To propose the improvement that can be enhance customer satisfaction</a:t>
            </a:r>
            <a:endParaRPr lang="en-US" sz="3600" dirty="0" smtClean="0">
              <a:effectLst/>
            </a:endParaRPr>
          </a:p>
          <a:p>
            <a:pPr eaLnBrk="1" hangingPunct="1">
              <a:lnSpc>
                <a:spcPct val="95000"/>
              </a:lnSpc>
            </a:pPr>
            <a:endParaRPr lang="en-US" sz="4800" dirty="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smtClean="0">
              <a:solidFill>
                <a:srgbClr val="FF0000"/>
              </a:solidFill>
              <a:effectLst/>
            </a:endParaRPr>
          </a:p>
          <a:p>
            <a:pPr eaLnBrk="1" hangingPunct="1">
              <a:lnSpc>
                <a:spcPct val="95000"/>
              </a:lnSpc>
            </a:pPr>
            <a:endParaRPr lang="en-US" sz="4800" dirty="0">
              <a:solidFill>
                <a:srgbClr val="FF0000"/>
              </a:solidFill>
              <a:effectLst/>
            </a:endParaRPr>
          </a:p>
        </p:txBody>
      </p:sp>
      <p:sp>
        <p:nvSpPr>
          <p:cNvPr id="2297" name="Text Box 249"/>
          <p:cNvSpPr txBox="1">
            <a:spLocks noChangeArrowheads="1"/>
          </p:cNvSpPr>
          <p:nvPr/>
        </p:nvSpPr>
        <p:spPr bwMode="auto">
          <a:xfrm>
            <a:off x="13030200" y="10134600"/>
            <a:ext cx="8915400" cy="646331"/>
          </a:xfrm>
          <a:prstGeom prst="rect">
            <a:avLst/>
          </a:prstGeom>
          <a:solidFill>
            <a:srgbClr val="E5055A">
              <a:alpha val="87000"/>
            </a:srgb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smtClean="0">
                <a:solidFill>
                  <a:schemeClr val="bg1"/>
                </a:solidFill>
                <a:effectLst>
                  <a:outerShdw blurRad="38100" dist="38100" dir="2700000" algn="tl">
                    <a:srgbClr val="000000"/>
                  </a:outerShdw>
                </a:effectLst>
              </a:rPr>
              <a:t>OBJECTIVES</a:t>
            </a:r>
            <a:endParaRPr lang="en-US" sz="3600" b="1" dirty="0">
              <a:solidFill>
                <a:schemeClr val="bg1"/>
              </a:solidFill>
              <a:effectLst>
                <a:outerShdw blurRad="38100" dist="38100" dir="2700000" algn="tl">
                  <a:srgbClr val="000000"/>
                </a:outerShdw>
              </a:effectLst>
            </a:endParaRPr>
          </a:p>
        </p:txBody>
      </p:sp>
      <p:sp>
        <p:nvSpPr>
          <p:cNvPr id="32" name="Text Box 249"/>
          <p:cNvSpPr txBox="1">
            <a:spLocks noChangeArrowheads="1"/>
          </p:cNvSpPr>
          <p:nvPr/>
        </p:nvSpPr>
        <p:spPr bwMode="auto">
          <a:xfrm>
            <a:off x="22479000" y="10210800"/>
            <a:ext cx="9525000" cy="646332"/>
          </a:xfrm>
          <a:prstGeom prst="rect">
            <a:avLst/>
          </a:prstGeom>
          <a:solidFill>
            <a:srgbClr val="E5055A">
              <a:alpha val="83000"/>
            </a:srgbClr>
          </a:solidFill>
          <a:ln>
            <a:headEnd/>
            <a:tailEnd/>
          </a:ln>
          <a:extLst/>
        </p:spPr>
        <p:style>
          <a:lnRef idx="1">
            <a:schemeClr val="accent1"/>
          </a:lnRef>
          <a:fillRef idx="3">
            <a:schemeClr val="accent1"/>
          </a:fillRef>
          <a:effectRef idx="2">
            <a:schemeClr val="accent1"/>
          </a:effectRef>
          <a:fontRef idx="minor">
            <a:schemeClr val="lt1"/>
          </a:fontRef>
        </p:style>
        <p:txBody>
          <a:bodyPr wrap="square">
            <a:spAutoFit/>
          </a:bodyPr>
          <a:lstStyle/>
          <a:p>
            <a:pPr algn="ctr"/>
            <a:r>
              <a:rPr lang="en-US" sz="3600" b="1">
                <a:solidFill>
                  <a:schemeClr val="bg1"/>
                </a:solidFill>
                <a:effectLst>
                  <a:outerShdw blurRad="38100" dist="38100" dir="2700000" algn="tl">
                    <a:srgbClr val="000000"/>
                  </a:outerShdw>
                </a:effectLst>
              </a:rPr>
              <a:t>METHODS</a:t>
            </a:r>
          </a:p>
        </p:txBody>
      </p:sp>
      <p:sp>
        <p:nvSpPr>
          <p:cNvPr id="2" name="TextBox 1"/>
          <p:cNvSpPr txBox="1"/>
          <p:nvPr/>
        </p:nvSpPr>
        <p:spPr>
          <a:xfrm>
            <a:off x="27532013" y="43429535"/>
            <a:ext cx="4832350" cy="461665"/>
          </a:xfrm>
          <a:prstGeom prst="rect">
            <a:avLst/>
          </a:prstGeom>
          <a:solidFill>
            <a:srgbClr val="CCCCFF"/>
          </a:solidFill>
        </p:spPr>
        <p:txBody>
          <a:bodyPr wrap="square" rtlCol="0">
            <a:spAutoFit/>
          </a:bodyPr>
          <a:lstStyle/>
          <a:p>
            <a:endParaRPr lang="en-US" dirty="0"/>
          </a:p>
        </p:txBody>
      </p:sp>
      <p:pic>
        <p:nvPicPr>
          <p:cNvPr id="1026" name="Picture 2" descr="http://www.ump.edu.my/download/logo-rasmi-ump-(logo-sahaja).png"/>
          <p:cNvPicPr>
            <a:picLocks noChangeAspect="1" noChangeArrowheads="1"/>
          </p:cNvPicPr>
          <p:nvPr/>
        </p:nvPicPr>
        <p:blipFill>
          <a:blip r:embed="rId3" cstate="print">
            <a:extLst>
              <a:ext uri="{28A0092B-C50C-407E-A947-70E740481C1C}">
                <a14:useLocalDpi xmlns:a14="http://schemas.microsoft.com/office/drawing/2010/main" xmlns="" val="0"/>
              </a:ext>
            </a:extLst>
          </a:blip>
          <a:srcRect/>
          <a:stretch>
            <a:fillRect/>
          </a:stretch>
        </p:blipFill>
        <p:spPr bwMode="auto">
          <a:xfrm>
            <a:off x="1193006" y="1404206"/>
            <a:ext cx="2074863" cy="3058988"/>
          </a:xfrm>
          <a:prstGeom prst="rect">
            <a:avLst/>
          </a:prstGeom>
          <a:noFill/>
          <a:extLst>
            <a:ext uri="{909E8E84-426E-40DD-AFC4-6F175D3DCCD1}">
              <a14:hiddenFill xmlns:a14="http://schemas.microsoft.com/office/drawing/2010/main" xmlns="">
                <a:solidFill>
                  <a:srgbClr val="FFFFFF"/>
                </a:solidFill>
              </a14:hiddenFill>
            </a:ext>
          </a:extLst>
        </p:spPr>
      </p:pic>
      <p:graphicFrame>
        <p:nvGraphicFramePr>
          <p:cNvPr id="29" name="Diagram 28"/>
          <p:cNvGraphicFramePr/>
          <p:nvPr/>
        </p:nvGraphicFramePr>
        <p:xfrm>
          <a:off x="22174200" y="10972800"/>
          <a:ext cx="10134600" cy="49530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55" name="Table 54"/>
          <p:cNvGraphicFramePr>
            <a:graphicFrameLocks noGrp="1"/>
          </p:cNvGraphicFramePr>
          <p:nvPr/>
        </p:nvGraphicFramePr>
        <p:xfrm>
          <a:off x="1143000" y="39700200"/>
          <a:ext cx="30480000" cy="3718560"/>
        </p:xfrm>
        <a:graphic>
          <a:graphicData uri="http://schemas.openxmlformats.org/drawingml/2006/table">
            <a:tbl>
              <a:tblPr firstRow="1" bandRow="1">
                <a:tableStyleId>{5C22544A-7EE6-4342-B048-85BDC9FD1C3A}</a:tableStyleId>
              </a:tblPr>
              <a:tblGrid>
                <a:gridCol w="15240000"/>
                <a:gridCol w="15240000"/>
              </a:tblGrid>
              <a:tr h="574684">
                <a:tc>
                  <a:txBody>
                    <a:bodyPr/>
                    <a:lstStyle/>
                    <a:p>
                      <a:pPr algn="ctr"/>
                      <a:r>
                        <a:rPr lang="en-MY" sz="4400" dirty="0" smtClean="0"/>
                        <a:t>CONCLUSION</a:t>
                      </a:r>
                      <a:endParaRPr lang="en-MY" sz="4400" dirty="0"/>
                    </a:p>
                  </a:txBody>
                  <a:tcPr>
                    <a:solidFill>
                      <a:srgbClr val="0070C0"/>
                    </a:solidFill>
                  </a:tcPr>
                </a:tc>
                <a:tc>
                  <a:txBody>
                    <a:bodyPr/>
                    <a:lstStyle/>
                    <a:p>
                      <a:pPr algn="ctr"/>
                      <a:r>
                        <a:rPr lang="en-MY" sz="4400" dirty="0" smtClean="0"/>
                        <a:t>RECOMMENDATION</a:t>
                      </a:r>
                      <a:endParaRPr lang="en-MY" sz="4400" dirty="0"/>
                    </a:p>
                  </a:txBody>
                  <a:tcPr>
                    <a:solidFill>
                      <a:srgbClr val="0070C0"/>
                    </a:solidFill>
                  </a:tcPr>
                </a:tc>
              </a:tr>
              <a:tr h="2229775">
                <a:tc>
                  <a:txBody>
                    <a:bodyPr/>
                    <a:lstStyle/>
                    <a:p>
                      <a:pPr marL="742950" marR="0" indent="-742950" algn="l" defTabSz="914400" rtl="0" eaLnBrk="1" fontAlgn="auto" latinLnBrk="0" hangingPunct="1">
                        <a:lnSpc>
                          <a:spcPct val="100000"/>
                        </a:lnSpc>
                        <a:spcBef>
                          <a:spcPts val="0"/>
                        </a:spcBef>
                        <a:spcAft>
                          <a:spcPts val="0"/>
                        </a:spcAft>
                        <a:buClrTx/>
                        <a:buSzTx/>
                        <a:buFont typeface="+mj-lt"/>
                        <a:buAutoNum type="arabicParenR"/>
                        <a:tabLst/>
                        <a:defRPr/>
                      </a:pPr>
                      <a:r>
                        <a:rPr lang="en-MY" sz="3600" dirty="0" smtClean="0">
                          <a:latin typeface="+mn-lt"/>
                          <a:ea typeface="Calibri"/>
                        </a:rPr>
                        <a:t>Pharmacy problematic</a:t>
                      </a:r>
                      <a:r>
                        <a:rPr lang="en-MY" sz="3600" baseline="0" dirty="0" smtClean="0">
                          <a:latin typeface="+mn-lt"/>
                          <a:ea typeface="Calibri"/>
                        </a:rPr>
                        <a:t> </a:t>
                      </a:r>
                      <a:r>
                        <a:rPr lang="en-MY" sz="3600" dirty="0" smtClean="0">
                          <a:latin typeface="+mn-lt"/>
                          <a:ea typeface="Calibri"/>
                        </a:rPr>
                        <a:t>because the pharmacy has poor service quality</a:t>
                      </a:r>
                    </a:p>
                    <a:p>
                      <a:pPr marL="742950" marR="0" indent="-742950" algn="l" defTabSz="914400" rtl="0" eaLnBrk="1" fontAlgn="auto" latinLnBrk="0" hangingPunct="1">
                        <a:lnSpc>
                          <a:spcPct val="100000"/>
                        </a:lnSpc>
                        <a:spcBef>
                          <a:spcPts val="0"/>
                        </a:spcBef>
                        <a:spcAft>
                          <a:spcPts val="0"/>
                        </a:spcAft>
                        <a:buClrTx/>
                        <a:buSzTx/>
                        <a:buFont typeface="+mj-lt"/>
                        <a:buAutoNum type="arabicParenR"/>
                        <a:tabLst/>
                        <a:defRPr/>
                      </a:pPr>
                      <a:r>
                        <a:rPr lang="en-MY" sz="3600" kern="1200" dirty="0" smtClean="0">
                          <a:solidFill>
                            <a:schemeClr val="dk1"/>
                          </a:solidFill>
                          <a:latin typeface="+mn-lt"/>
                          <a:ea typeface="+mn-ea"/>
                          <a:cs typeface="+mn-cs"/>
                        </a:rPr>
                        <a:t>Reliability, Responsiveness and Empathy was the practice of the most difficult and problematic to improvement</a:t>
                      </a:r>
                      <a:endParaRPr lang="en-MY" sz="3600" dirty="0" smtClean="0">
                        <a:latin typeface="+mn-lt"/>
                        <a:ea typeface="Calibri"/>
                      </a:endParaRPr>
                    </a:p>
                    <a:p>
                      <a:pPr marL="742950" marR="0" indent="-742950" algn="l" defTabSz="914400" rtl="0" eaLnBrk="1" fontAlgn="auto" latinLnBrk="0" hangingPunct="1">
                        <a:lnSpc>
                          <a:spcPct val="100000"/>
                        </a:lnSpc>
                        <a:spcBef>
                          <a:spcPts val="0"/>
                        </a:spcBef>
                        <a:spcAft>
                          <a:spcPts val="0"/>
                        </a:spcAft>
                        <a:buClrTx/>
                        <a:buSzTx/>
                        <a:buFont typeface="+mj-lt"/>
                        <a:buAutoNum type="arabicParenR"/>
                        <a:tabLst/>
                        <a:defRPr/>
                      </a:pPr>
                      <a:endParaRPr lang="en-MY" sz="4000" dirty="0" smtClean="0">
                        <a:latin typeface="+mn-lt"/>
                        <a:ea typeface="Calibri"/>
                      </a:endParaRPr>
                    </a:p>
                    <a:p>
                      <a:pPr marL="742950" marR="0" indent="-742950" algn="l" defTabSz="914400" rtl="0" eaLnBrk="1" fontAlgn="auto" latinLnBrk="0" hangingPunct="1">
                        <a:lnSpc>
                          <a:spcPct val="100000"/>
                        </a:lnSpc>
                        <a:spcBef>
                          <a:spcPts val="0"/>
                        </a:spcBef>
                        <a:spcAft>
                          <a:spcPts val="0"/>
                        </a:spcAft>
                        <a:buClrTx/>
                        <a:buSzTx/>
                        <a:buFont typeface="+mj-lt"/>
                        <a:buAutoNum type="arabicParenR"/>
                        <a:tabLst/>
                        <a:defRPr/>
                      </a:pPr>
                      <a:endParaRPr lang="en-MY" sz="4000" dirty="0"/>
                    </a:p>
                  </a:txBody>
                  <a:tcPr>
                    <a:gradFill>
                      <a:gsLst>
                        <a:gs pos="0">
                          <a:srgbClr val="5E9EFF">
                            <a:alpha val="50000"/>
                          </a:srgbClr>
                        </a:gs>
                        <a:gs pos="39999">
                          <a:srgbClr val="85C2FF"/>
                        </a:gs>
                        <a:gs pos="70000">
                          <a:srgbClr val="C4D6EB"/>
                        </a:gs>
                        <a:gs pos="100000">
                          <a:srgbClr val="FFEBFA"/>
                        </a:gs>
                      </a:gsLst>
                      <a:lin ang="8400000" scaled="0"/>
                    </a:gradFill>
                  </a:tcPr>
                </a:tc>
                <a:tc>
                  <a:txBody>
                    <a:bodyPr/>
                    <a:lstStyle/>
                    <a:p>
                      <a:pPr marL="342900" marR="0" indent="-342900" algn="l" defTabSz="914400" rtl="0" eaLnBrk="1" fontAlgn="auto" latinLnBrk="0" hangingPunct="1">
                        <a:lnSpc>
                          <a:spcPct val="100000"/>
                        </a:lnSpc>
                        <a:spcBef>
                          <a:spcPts val="0"/>
                        </a:spcBef>
                        <a:spcAft>
                          <a:spcPts val="0"/>
                        </a:spcAft>
                        <a:buClrTx/>
                        <a:buSzTx/>
                        <a:buFont typeface="+mj-lt"/>
                        <a:buAutoNum type="arabicParenR"/>
                        <a:tabLst/>
                        <a:defRPr/>
                      </a:pPr>
                      <a:r>
                        <a:rPr lang="en-MY" sz="3600" b="0" kern="1200" dirty="0" smtClean="0">
                          <a:solidFill>
                            <a:schemeClr val="dk1"/>
                          </a:solidFill>
                          <a:latin typeface="+mn-lt"/>
                          <a:ea typeface="+mn-ea"/>
                          <a:cs typeface="+mn-cs"/>
                        </a:rPr>
                        <a:t>   Program about the service quality dimensions</a:t>
                      </a:r>
                    </a:p>
                    <a:p>
                      <a:pPr marL="342900" marR="0" indent="-342900" algn="l" defTabSz="914400" rtl="0" eaLnBrk="1" fontAlgn="auto" latinLnBrk="0" hangingPunct="1">
                        <a:lnSpc>
                          <a:spcPct val="100000"/>
                        </a:lnSpc>
                        <a:spcBef>
                          <a:spcPts val="0"/>
                        </a:spcBef>
                        <a:spcAft>
                          <a:spcPts val="0"/>
                        </a:spcAft>
                        <a:buClrTx/>
                        <a:buSzTx/>
                        <a:buFont typeface="+mj-lt"/>
                        <a:buAutoNum type="arabicParenR"/>
                        <a:tabLst/>
                        <a:defRPr/>
                      </a:pPr>
                      <a:r>
                        <a:rPr lang="en-MY" sz="3600" kern="1200" dirty="0" smtClean="0">
                          <a:solidFill>
                            <a:schemeClr val="dk1"/>
                          </a:solidFill>
                          <a:latin typeface="+mn-lt"/>
                          <a:ea typeface="+mn-ea"/>
                          <a:cs typeface="+mn-cs"/>
                        </a:rPr>
                        <a:t>   P-D-C-A</a:t>
                      </a:r>
                      <a:r>
                        <a:rPr lang="en-MY" sz="3600" kern="1200" baseline="0" dirty="0" smtClean="0">
                          <a:solidFill>
                            <a:schemeClr val="dk1"/>
                          </a:solidFill>
                          <a:latin typeface="+mn-lt"/>
                          <a:ea typeface="+mn-ea"/>
                          <a:cs typeface="+mn-cs"/>
                        </a:rPr>
                        <a:t> for Service quality</a:t>
                      </a:r>
                      <a:endParaRPr lang="en-MY" sz="3600" kern="1200" dirty="0" smtClean="0">
                        <a:solidFill>
                          <a:schemeClr val="dk1"/>
                        </a:solidFill>
                        <a:latin typeface="+mn-lt"/>
                        <a:ea typeface="+mn-ea"/>
                        <a:cs typeface="+mn-cs"/>
                      </a:endParaRPr>
                    </a:p>
                    <a:p>
                      <a:pPr marL="342900" marR="0" indent="-342900" algn="l" defTabSz="914400" rtl="0" eaLnBrk="1" fontAlgn="auto" latinLnBrk="0" hangingPunct="1">
                        <a:lnSpc>
                          <a:spcPct val="100000"/>
                        </a:lnSpc>
                        <a:spcBef>
                          <a:spcPts val="0"/>
                        </a:spcBef>
                        <a:spcAft>
                          <a:spcPts val="0"/>
                        </a:spcAft>
                        <a:buClrTx/>
                        <a:buSzTx/>
                        <a:buFont typeface="+mj-lt"/>
                        <a:buNone/>
                        <a:tabLst/>
                        <a:defRPr/>
                      </a:pPr>
                      <a:endParaRPr lang="en-MY" sz="4000" kern="1200" dirty="0" smtClean="0">
                        <a:solidFill>
                          <a:schemeClr val="dk1"/>
                        </a:solidFill>
                        <a:latin typeface="+mn-lt"/>
                        <a:ea typeface="+mn-ea"/>
                        <a:cs typeface="+mn-cs"/>
                      </a:endParaRPr>
                    </a:p>
                  </a:txBody>
                  <a:tcPr>
                    <a:gradFill flip="none" rotWithShape="1">
                      <a:gsLst>
                        <a:gs pos="0">
                          <a:srgbClr val="5E9EFF">
                            <a:alpha val="50000"/>
                          </a:srgbClr>
                        </a:gs>
                        <a:gs pos="39999">
                          <a:srgbClr val="85C2FF"/>
                        </a:gs>
                        <a:gs pos="70000">
                          <a:srgbClr val="C4D6EB"/>
                        </a:gs>
                        <a:gs pos="100000">
                          <a:srgbClr val="FFEBFA"/>
                        </a:gs>
                      </a:gsLst>
                      <a:lin ang="0" scaled="1"/>
                      <a:tileRect/>
                    </a:gradFill>
                  </a:tcPr>
                </a:tc>
              </a:tr>
            </a:tbl>
          </a:graphicData>
        </a:graphic>
      </p:graphicFrame>
      <p:pic>
        <p:nvPicPr>
          <p:cNvPr id="59" name="Picture 58" descr="DS.PNG"/>
          <p:cNvPicPr>
            <a:picLocks noChangeAspect="1"/>
          </p:cNvPicPr>
          <p:nvPr/>
        </p:nvPicPr>
        <p:blipFill>
          <a:blip r:embed="rId9" cstate="print"/>
          <a:stretch>
            <a:fillRect/>
          </a:stretch>
        </p:blipFill>
        <p:spPr>
          <a:xfrm>
            <a:off x="22707600" y="18288000"/>
            <a:ext cx="9677400" cy="6496493"/>
          </a:xfrm>
          <a:prstGeom prst="rect">
            <a:avLst/>
          </a:prstGeom>
        </p:spPr>
      </p:pic>
      <p:sp>
        <p:nvSpPr>
          <p:cNvPr id="60" name="TextBox 59"/>
          <p:cNvSpPr txBox="1"/>
          <p:nvPr/>
        </p:nvSpPr>
        <p:spPr>
          <a:xfrm>
            <a:off x="22783800" y="25069800"/>
            <a:ext cx="9372600" cy="646331"/>
          </a:xfrm>
          <a:prstGeom prst="rect">
            <a:avLst/>
          </a:prstGeom>
          <a:noFill/>
        </p:spPr>
        <p:txBody>
          <a:bodyPr wrap="square" rtlCol="0">
            <a:spAutoFit/>
          </a:bodyPr>
          <a:lstStyle/>
          <a:p>
            <a:pPr algn="ctr"/>
            <a:r>
              <a:rPr lang="en-MY" sz="3600" dirty="0" smtClean="0">
                <a:effectLst/>
                <a:latin typeface="Times New Roman"/>
                <a:ea typeface="Calibri"/>
              </a:rPr>
              <a:t>Figure shows analysis of descriptive statistics</a:t>
            </a:r>
            <a:endParaRPr lang="en-MY" sz="3600" dirty="0">
              <a:effectLst/>
            </a:endParaRPr>
          </a:p>
        </p:txBody>
      </p:sp>
      <p:sp>
        <p:nvSpPr>
          <p:cNvPr id="62" name="TextBox 61"/>
          <p:cNvSpPr txBox="1"/>
          <p:nvPr/>
        </p:nvSpPr>
        <p:spPr>
          <a:xfrm>
            <a:off x="1600200" y="37185600"/>
            <a:ext cx="8991600" cy="646331"/>
          </a:xfrm>
          <a:prstGeom prst="rect">
            <a:avLst/>
          </a:prstGeom>
          <a:noFill/>
        </p:spPr>
        <p:txBody>
          <a:bodyPr wrap="square" rtlCol="0">
            <a:spAutoFit/>
          </a:bodyPr>
          <a:lstStyle/>
          <a:p>
            <a:pPr algn="ctr"/>
            <a:r>
              <a:rPr lang="en-MY" sz="3600" dirty="0" smtClean="0">
                <a:effectLst/>
                <a:latin typeface="Times New Roman"/>
                <a:ea typeface="Calibri"/>
              </a:rPr>
              <a:t>Figure shows analysis of Fishbone Diagram</a:t>
            </a:r>
            <a:endParaRPr lang="en-MY" sz="3600" dirty="0">
              <a:effectLst/>
            </a:endParaRPr>
          </a:p>
        </p:txBody>
      </p:sp>
      <p:pic>
        <p:nvPicPr>
          <p:cNvPr id="41" name="Picture 40" descr="f.d.PNG"/>
          <p:cNvPicPr/>
          <p:nvPr/>
        </p:nvPicPr>
        <p:blipFill>
          <a:blip r:embed="rId10" cstate="print"/>
          <a:stretch>
            <a:fillRect/>
          </a:stretch>
        </p:blipFill>
        <p:spPr>
          <a:xfrm>
            <a:off x="457200" y="28194000"/>
            <a:ext cx="10668000" cy="8686800"/>
          </a:xfrm>
          <a:prstGeom prst="rect">
            <a:avLst/>
          </a:prstGeom>
        </p:spPr>
      </p:pic>
      <p:graphicFrame>
        <p:nvGraphicFramePr>
          <p:cNvPr id="43" name="Table 42"/>
          <p:cNvGraphicFramePr>
            <a:graphicFrameLocks noGrp="1"/>
          </p:cNvGraphicFramePr>
          <p:nvPr/>
        </p:nvGraphicFramePr>
        <p:xfrm>
          <a:off x="11734800" y="27432000"/>
          <a:ext cx="17526000" cy="9692640"/>
        </p:xfrm>
        <a:graphic>
          <a:graphicData uri="http://schemas.openxmlformats.org/drawingml/2006/table">
            <a:tbl>
              <a:tblPr firstRow="1" bandRow="1">
                <a:tableStyleId>{5C22544A-7EE6-4342-B048-85BDC9FD1C3A}</a:tableStyleId>
              </a:tblPr>
              <a:tblGrid>
                <a:gridCol w="3048000"/>
                <a:gridCol w="4191000"/>
                <a:gridCol w="3810000"/>
                <a:gridCol w="3124200"/>
                <a:gridCol w="3352800"/>
              </a:tblGrid>
              <a:tr h="1752599">
                <a:tc>
                  <a:txBody>
                    <a:bodyPr/>
                    <a:lstStyle/>
                    <a:p>
                      <a:r>
                        <a:rPr lang="en-MY" sz="3600" b="0" i="0" dirty="0" smtClean="0"/>
                        <a:t>Why poor service quality?</a:t>
                      </a:r>
                    </a:p>
                    <a:p>
                      <a:endParaRPr lang="en-MY" sz="3600" b="0" i="0" dirty="0"/>
                    </a:p>
                  </a:txBody>
                  <a:tcPr>
                    <a:solidFill>
                      <a:srgbClr val="993366"/>
                    </a:solidFill>
                  </a:tcPr>
                </a:tc>
                <a:tc>
                  <a:txBody>
                    <a:bodyPr/>
                    <a:lstStyle/>
                    <a:p>
                      <a:r>
                        <a:rPr lang="en-MY" sz="3600" b="0" dirty="0" smtClean="0"/>
                        <a:t>Why do not have standard procedure to treat the customer?</a:t>
                      </a:r>
                    </a:p>
                    <a:p>
                      <a:endParaRPr lang="en-MY" sz="3600" b="0" dirty="0"/>
                    </a:p>
                  </a:txBody>
                  <a:tcPr>
                    <a:solidFill>
                      <a:srgbClr val="993366"/>
                    </a:solidFill>
                  </a:tcPr>
                </a:tc>
                <a:tc>
                  <a:txBody>
                    <a:bodyPr/>
                    <a:lstStyle/>
                    <a:p>
                      <a:r>
                        <a:rPr lang="en-MY" sz="3600" b="0" dirty="0" smtClean="0"/>
                        <a:t>Why lack of knowledge?</a:t>
                      </a:r>
                    </a:p>
                    <a:p>
                      <a:endParaRPr lang="en-MY" sz="3600" b="0" dirty="0"/>
                    </a:p>
                  </a:txBody>
                  <a:tcPr>
                    <a:solidFill>
                      <a:srgbClr val="993366"/>
                    </a:solidFill>
                  </a:tcPr>
                </a:tc>
                <a:tc>
                  <a:txBody>
                    <a:bodyPr/>
                    <a:lstStyle/>
                    <a:p>
                      <a:r>
                        <a:rPr lang="en-MY" sz="3600" b="0" dirty="0" smtClean="0"/>
                        <a:t>Why do not have training?</a:t>
                      </a:r>
                    </a:p>
                    <a:p>
                      <a:endParaRPr lang="en-MY" sz="3600" b="0" dirty="0"/>
                    </a:p>
                  </a:txBody>
                  <a:tcPr>
                    <a:solidFill>
                      <a:srgbClr val="993366"/>
                    </a:solidFill>
                  </a:tcPr>
                </a:tc>
                <a:tc>
                  <a:txBody>
                    <a:bodyPr/>
                    <a:lstStyle/>
                    <a:p>
                      <a:r>
                        <a:rPr lang="en-MY" sz="3600" b="0" dirty="0" smtClean="0"/>
                        <a:t>Why pharmacy not had enough training?</a:t>
                      </a:r>
                    </a:p>
                    <a:p>
                      <a:endParaRPr lang="en-MY" sz="3600" b="0" dirty="0"/>
                    </a:p>
                  </a:txBody>
                  <a:tcPr>
                    <a:solidFill>
                      <a:srgbClr val="993366"/>
                    </a:solidFill>
                  </a:tcPr>
                </a:tc>
              </a:tr>
              <a:tr h="1922972">
                <a:tc>
                  <a:txBody>
                    <a:bodyPr/>
                    <a:lstStyle/>
                    <a:p>
                      <a:r>
                        <a:rPr lang="en-MY" sz="3600" dirty="0" smtClean="0"/>
                        <a:t>Why poor service quality?</a:t>
                      </a:r>
                    </a:p>
                    <a:p>
                      <a:endParaRPr lang="en-MY" sz="3600" dirty="0"/>
                    </a:p>
                  </a:txBody>
                  <a:tcPr>
                    <a:solidFill>
                      <a:srgbClr val="3366FF"/>
                    </a:solidFill>
                  </a:tcPr>
                </a:tc>
                <a:tc>
                  <a:txBody>
                    <a:bodyPr/>
                    <a:lstStyle/>
                    <a:p>
                      <a:r>
                        <a:rPr lang="en-MY" sz="3600" dirty="0" smtClean="0"/>
                        <a:t>Why not reached customer expectation and perception?</a:t>
                      </a:r>
                    </a:p>
                    <a:p>
                      <a:endParaRPr lang="en-MY" sz="3600" dirty="0"/>
                    </a:p>
                  </a:txBody>
                  <a:tcPr>
                    <a:solidFill>
                      <a:srgbClr val="3366FF"/>
                    </a:solidFill>
                  </a:tcPr>
                </a:tc>
                <a:tc>
                  <a:txBody>
                    <a:bodyPr/>
                    <a:lstStyle/>
                    <a:p>
                      <a:r>
                        <a:rPr lang="en-MY" sz="3600" dirty="0" smtClean="0"/>
                        <a:t>Why too many customers?</a:t>
                      </a:r>
                    </a:p>
                    <a:p>
                      <a:endParaRPr lang="en-MY" sz="3600" dirty="0"/>
                    </a:p>
                  </a:txBody>
                  <a:tcPr>
                    <a:solidFill>
                      <a:srgbClr val="3366FF"/>
                    </a:solidFill>
                  </a:tcPr>
                </a:tc>
                <a:tc>
                  <a:txBody>
                    <a:bodyPr/>
                    <a:lstStyle/>
                    <a:p>
                      <a:r>
                        <a:rPr lang="en-MY" sz="3600" dirty="0" smtClean="0"/>
                        <a:t>Why not enough staff?</a:t>
                      </a:r>
                    </a:p>
                    <a:p>
                      <a:endParaRPr lang="en-MY" sz="3600" dirty="0"/>
                    </a:p>
                  </a:txBody>
                  <a:tcPr>
                    <a:solidFill>
                      <a:srgbClr val="3366FF"/>
                    </a:solidFill>
                  </a:tcPr>
                </a:tc>
                <a:tc>
                  <a:txBody>
                    <a:bodyPr/>
                    <a:lstStyle/>
                    <a:p>
                      <a:r>
                        <a:rPr lang="en-MY" sz="3600" dirty="0" smtClean="0"/>
                        <a:t>Why save cost?</a:t>
                      </a:r>
                    </a:p>
                    <a:p>
                      <a:endParaRPr lang="en-MY" sz="3600" dirty="0"/>
                    </a:p>
                  </a:txBody>
                  <a:tcPr>
                    <a:solidFill>
                      <a:srgbClr val="3366FF"/>
                    </a:solidFill>
                  </a:tcPr>
                </a:tc>
              </a:tr>
              <a:tr h="2384485">
                <a:tc>
                  <a:txBody>
                    <a:bodyPr/>
                    <a:lstStyle/>
                    <a:p>
                      <a:r>
                        <a:rPr lang="en-MY" sz="3600" dirty="0" smtClean="0"/>
                        <a:t>Why poor service quality?</a:t>
                      </a:r>
                    </a:p>
                    <a:p>
                      <a:endParaRPr lang="en-MY" sz="3600" dirty="0"/>
                    </a:p>
                  </a:txBody>
                  <a:tcPr>
                    <a:solidFill>
                      <a:schemeClr val="accent5">
                        <a:lumMod val="75000"/>
                      </a:schemeClr>
                    </a:solidFill>
                  </a:tcPr>
                </a:tc>
                <a:tc>
                  <a:txBody>
                    <a:bodyPr/>
                    <a:lstStyle/>
                    <a:p>
                      <a:r>
                        <a:rPr lang="en-MY" sz="3600" dirty="0" smtClean="0"/>
                        <a:t>Why not enough products?</a:t>
                      </a:r>
                    </a:p>
                    <a:p>
                      <a:endParaRPr lang="en-MY" sz="3600" dirty="0"/>
                    </a:p>
                  </a:txBody>
                  <a:tcPr>
                    <a:solidFill>
                      <a:schemeClr val="accent5">
                        <a:lumMod val="75000"/>
                      </a:schemeClr>
                    </a:solidFill>
                  </a:tcPr>
                </a:tc>
                <a:tc>
                  <a:txBody>
                    <a:bodyPr/>
                    <a:lstStyle/>
                    <a:p>
                      <a:r>
                        <a:rPr lang="en-MY" sz="3600" dirty="0" smtClean="0"/>
                        <a:t>Why staff order product late? </a:t>
                      </a:r>
                    </a:p>
                    <a:p>
                      <a:endParaRPr lang="en-MY" sz="3600" dirty="0"/>
                    </a:p>
                  </a:txBody>
                  <a:tcPr>
                    <a:solidFill>
                      <a:schemeClr val="accent5">
                        <a:lumMod val="75000"/>
                      </a:schemeClr>
                    </a:solidFill>
                  </a:tcPr>
                </a:tc>
                <a:tc>
                  <a:txBody>
                    <a:bodyPr/>
                    <a:lstStyle/>
                    <a:p>
                      <a:r>
                        <a:rPr lang="en-MY" sz="3600" dirty="0" smtClean="0"/>
                        <a:t>Why too many product need to be handle?</a:t>
                      </a:r>
                    </a:p>
                    <a:p>
                      <a:endParaRPr lang="en-MY" sz="3600" dirty="0"/>
                    </a:p>
                  </a:txBody>
                  <a:tcPr>
                    <a:solidFill>
                      <a:schemeClr val="accent5">
                        <a:lumMod val="75000"/>
                      </a:schemeClr>
                    </a:solidFill>
                  </a:tcPr>
                </a:tc>
                <a:tc>
                  <a:txBody>
                    <a:bodyPr/>
                    <a:lstStyle/>
                    <a:p>
                      <a:r>
                        <a:rPr lang="en-MY" sz="3600" dirty="0" smtClean="0"/>
                        <a:t>Why there is no system that can detect when a product run out?</a:t>
                      </a:r>
                    </a:p>
                    <a:p>
                      <a:endParaRPr lang="en-MY" sz="3600" dirty="0"/>
                    </a:p>
                  </a:txBody>
                  <a:tcPr>
                    <a:solidFill>
                      <a:schemeClr val="accent5">
                        <a:lumMod val="75000"/>
                      </a:schemeClr>
                    </a:solidFill>
                  </a:tcPr>
                </a:tc>
              </a:tr>
              <a:tr h="1922972">
                <a:tc>
                  <a:txBody>
                    <a:bodyPr/>
                    <a:lstStyle/>
                    <a:p>
                      <a:r>
                        <a:rPr lang="en-MY" sz="3600" dirty="0" smtClean="0"/>
                        <a:t>Why poor service quality?</a:t>
                      </a:r>
                    </a:p>
                    <a:p>
                      <a:endParaRPr lang="en-MY" sz="3600" dirty="0"/>
                    </a:p>
                  </a:txBody>
                  <a:tcPr>
                    <a:solidFill>
                      <a:srgbClr val="E1F339"/>
                    </a:solidFill>
                  </a:tcPr>
                </a:tc>
                <a:tc>
                  <a:txBody>
                    <a:bodyPr/>
                    <a:lstStyle/>
                    <a:p>
                      <a:r>
                        <a:rPr lang="en-MY" sz="3600" dirty="0" smtClean="0"/>
                        <a:t>Why not enough space?</a:t>
                      </a:r>
                    </a:p>
                    <a:p>
                      <a:endParaRPr lang="en-MY" sz="3600" dirty="0"/>
                    </a:p>
                  </a:txBody>
                  <a:tcPr>
                    <a:solidFill>
                      <a:srgbClr val="E1F339"/>
                    </a:solidFill>
                  </a:tcPr>
                </a:tc>
                <a:tc>
                  <a:txBody>
                    <a:bodyPr/>
                    <a:lstStyle/>
                    <a:p>
                      <a:r>
                        <a:rPr lang="en-MY" sz="3600" dirty="0" smtClean="0"/>
                        <a:t>Why arrangement of product not systematic?</a:t>
                      </a:r>
                    </a:p>
                    <a:p>
                      <a:endParaRPr lang="en-MY" sz="3600" dirty="0"/>
                    </a:p>
                  </a:txBody>
                  <a:tcPr>
                    <a:solidFill>
                      <a:srgbClr val="E1F339"/>
                    </a:solidFill>
                  </a:tcPr>
                </a:tc>
                <a:tc>
                  <a:txBody>
                    <a:bodyPr/>
                    <a:lstStyle/>
                    <a:p>
                      <a:r>
                        <a:rPr lang="en-MY" sz="3600" dirty="0" smtClean="0"/>
                        <a:t>Why do not have warehouse?</a:t>
                      </a:r>
                    </a:p>
                    <a:p>
                      <a:endParaRPr lang="en-MY" sz="3600" dirty="0"/>
                    </a:p>
                  </a:txBody>
                  <a:tcPr>
                    <a:solidFill>
                      <a:srgbClr val="E1F339"/>
                    </a:solidFill>
                  </a:tcPr>
                </a:tc>
                <a:tc>
                  <a:txBody>
                    <a:bodyPr/>
                    <a:lstStyle/>
                    <a:p>
                      <a:r>
                        <a:rPr lang="en-MY" sz="3600" dirty="0" smtClean="0"/>
                        <a:t>Why to rent the warehouse expensive? </a:t>
                      </a:r>
                    </a:p>
                    <a:p>
                      <a:endParaRPr lang="en-MY" sz="3600" dirty="0"/>
                    </a:p>
                  </a:txBody>
                  <a:tcPr>
                    <a:solidFill>
                      <a:srgbClr val="E1F339"/>
                    </a:solidFill>
                  </a:tcPr>
                </a:tc>
              </a:tr>
            </a:tbl>
          </a:graphicData>
        </a:graphic>
      </p:graphicFrame>
      <p:sp>
        <p:nvSpPr>
          <p:cNvPr id="44" name="Text Box 250"/>
          <p:cNvSpPr txBox="1">
            <a:spLocks noChangeArrowheads="1"/>
          </p:cNvSpPr>
          <p:nvPr/>
        </p:nvSpPr>
        <p:spPr bwMode="auto">
          <a:xfrm>
            <a:off x="609600" y="16916400"/>
            <a:ext cx="31318200" cy="646331"/>
          </a:xfrm>
          <a:prstGeom prst="rect">
            <a:avLst/>
          </a:prstGeom>
          <a:solidFill>
            <a:srgbClr val="E5055A">
              <a:alpha val="86000"/>
            </a:srgbClr>
          </a:solidFill>
          <a:ln>
            <a:headEnd/>
            <a:tailEnd/>
          </a:ln>
          <a:extLst/>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gn="ctr"/>
            <a:r>
              <a:rPr lang="en-US" sz="3600" b="1" dirty="0">
                <a:solidFill>
                  <a:schemeClr val="bg1"/>
                </a:solidFill>
                <a:effectLst>
                  <a:outerShdw blurRad="38100" dist="38100" dir="2700000" algn="tl">
                    <a:srgbClr val="000000"/>
                  </a:outerShdw>
                </a:effectLst>
              </a:rPr>
              <a:t>RESULTS</a:t>
            </a:r>
          </a:p>
        </p:txBody>
      </p:sp>
      <p:sp>
        <p:nvSpPr>
          <p:cNvPr id="50" name="TextBox 49"/>
          <p:cNvSpPr txBox="1"/>
          <p:nvPr/>
        </p:nvSpPr>
        <p:spPr>
          <a:xfrm>
            <a:off x="16611600" y="37490400"/>
            <a:ext cx="7924800" cy="646331"/>
          </a:xfrm>
          <a:prstGeom prst="rect">
            <a:avLst/>
          </a:prstGeom>
          <a:noFill/>
        </p:spPr>
        <p:txBody>
          <a:bodyPr wrap="square" rtlCol="0">
            <a:spAutoFit/>
          </a:bodyPr>
          <a:lstStyle/>
          <a:p>
            <a:r>
              <a:rPr lang="en-MY" sz="3600" dirty="0" smtClean="0">
                <a:effectLst/>
              </a:rPr>
              <a:t>Figure shows analysis 5 Why Analysis</a:t>
            </a:r>
            <a:endParaRPr lang="en-MY" sz="3600" dirty="0">
              <a:effectLst/>
            </a:endParaRPr>
          </a:p>
        </p:txBody>
      </p:sp>
      <p:pic>
        <p:nvPicPr>
          <p:cNvPr id="38" name="Picture 37" descr="lololo.PNG"/>
          <p:cNvPicPr>
            <a:picLocks noChangeAspect="1"/>
          </p:cNvPicPr>
          <p:nvPr/>
        </p:nvPicPr>
        <p:blipFill>
          <a:blip r:embed="rId11" cstate="print"/>
          <a:stretch>
            <a:fillRect/>
          </a:stretch>
        </p:blipFill>
        <p:spPr>
          <a:xfrm>
            <a:off x="1143000" y="17830800"/>
            <a:ext cx="10970394" cy="7391400"/>
          </a:xfrm>
          <a:prstGeom prst="rect">
            <a:avLst/>
          </a:prstGeom>
        </p:spPr>
      </p:pic>
      <p:sp>
        <p:nvSpPr>
          <p:cNvPr id="40" name="TextBox 39"/>
          <p:cNvSpPr txBox="1"/>
          <p:nvPr/>
        </p:nvSpPr>
        <p:spPr>
          <a:xfrm>
            <a:off x="1447800" y="25450800"/>
            <a:ext cx="9448800" cy="2308324"/>
          </a:xfrm>
          <a:prstGeom prst="rect">
            <a:avLst/>
          </a:prstGeom>
          <a:noFill/>
        </p:spPr>
        <p:txBody>
          <a:bodyPr wrap="square" rtlCol="0">
            <a:spAutoFit/>
          </a:bodyPr>
          <a:lstStyle/>
          <a:p>
            <a:r>
              <a:rPr lang="en-MY" sz="3600" dirty="0" smtClean="0">
                <a:effectLst/>
                <a:latin typeface="Times New Roman"/>
                <a:ea typeface="Calibri"/>
              </a:rPr>
              <a:t>Figure shows the conceptual Framework on the Relationship between SERVQUAL called Independent Variables and Customer Satisfaction called Dependent Variables.</a:t>
            </a:r>
            <a:endParaRPr lang="en-MY" sz="3600" dirty="0">
              <a:effectLst/>
            </a:endParaRPr>
          </a:p>
        </p:txBody>
      </p:sp>
      <p:pic>
        <p:nvPicPr>
          <p:cNvPr id="42" name="Picture 41" descr="rnnnnn.PNG"/>
          <p:cNvPicPr>
            <a:picLocks noChangeAspect="1"/>
          </p:cNvPicPr>
          <p:nvPr/>
        </p:nvPicPr>
        <p:blipFill>
          <a:blip r:embed="rId12" cstate="print"/>
          <a:stretch>
            <a:fillRect/>
          </a:stretch>
        </p:blipFill>
        <p:spPr>
          <a:xfrm>
            <a:off x="12649200" y="18288000"/>
            <a:ext cx="9525000" cy="6096000"/>
          </a:xfrm>
          <a:prstGeom prst="rect">
            <a:avLst/>
          </a:prstGeom>
        </p:spPr>
      </p:pic>
      <p:sp>
        <p:nvSpPr>
          <p:cNvPr id="45" name="TextBox 44"/>
          <p:cNvSpPr txBox="1"/>
          <p:nvPr/>
        </p:nvSpPr>
        <p:spPr>
          <a:xfrm>
            <a:off x="13182600" y="24688800"/>
            <a:ext cx="8610600" cy="646331"/>
          </a:xfrm>
          <a:prstGeom prst="rect">
            <a:avLst/>
          </a:prstGeom>
          <a:noFill/>
        </p:spPr>
        <p:txBody>
          <a:bodyPr wrap="square" rtlCol="0">
            <a:spAutoFit/>
          </a:bodyPr>
          <a:lstStyle/>
          <a:p>
            <a:r>
              <a:rPr lang="en-MY" sz="3600" dirty="0" smtClean="0">
                <a:effectLst/>
              </a:rPr>
              <a:t>Figure shows summary of reliability analysis</a:t>
            </a:r>
            <a:endParaRPr lang="en-MY" sz="3600" dirty="0">
              <a:effectLst/>
            </a:endParaRPr>
          </a:p>
        </p:txBody>
      </p:sp>
      <p:sp>
        <p:nvSpPr>
          <p:cNvPr id="51" name="Rectangle 50"/>
          <p:cNvSpPr/>
          <p:nvPr/>
        </p:nvSpPr>
        <p:spPr bwMode="auto">
          <a:xfrm>
            <a:off x="29565600" y="28041600"/>
            <a:ext cx="2209800" cy="914400"/>
          </a:xfrm>
          <a:prstGeom prst="rect">
            <a:avLst/>
          </a:prstGeom>
          <a:solidFill>
            <a:schemeClr val="accent5"/>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a:r>
              <a:rPr lang="en-MY" sz="3600" dirty="0" smtClean="0">
                <a:effectLst/>
              </a:rPr>
              <a:t>Method </a:t>
            </a:r>
            <a:endParaRPr lang="en-MY" sz="3600" dirty="0">
              <a:effectLst/>
            </a:endParaRPr>
          </a:p>
        </p:txBody>
      </p:sp>
      <p:sp>
        <p:nvSpPr>
          <p:cNvPr id="52" name="Rectangle 51"/>
          <p:cNvSpPr/>
          <p:nvPr/>
        </p:nvSpPr>
        <p:spPr bwMode="auto">
          <a:xfrm>
            <a:off x="29718000" y="30480000"/>
            <a:ext cx="1905000" cy="838200"/>
          </a:xfrm>
          <a:prstGeom prst="rect">
            <a:avLst/>
          </a:prstGeom>
          <a:solidFill>
            <a:schemeClr val="accent5"/>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a:r>
              <a:rPr lang="en-MY" sz="3600" dirty="0" smtClean="0">
                <a:effectLst/>
              </a:rPr>
              <a:t>Man </a:t>
            </a:r>
          </a:p>
        </p:txBody>
      </p:sp>
      <p:sp>
        <p:nvSpPr>
          <p:cNvPr id="53" name="Rectangle 52"/>
          <p:cNvSpPr/>
          <p:nvPr/>
        </p:nvSpPr>
        <p:spPr bwMode="auto">
          <a:xfrm>
            <a:off x="29489400" y="32766000"/>
            <a:ext cx="2438400" cy="838200"/>
          </a:xfrm>
          <a:prstGeom prst="rect">
            <a:avLst/>
          </a:prstGeom>
          <a:solidFill>
            <a:schemeClr val="accent5"/>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a:r>
              <a:rPr lang="en-MY" sz="3600" dirty="0" smtClean="0">
                <a:solidFill>
                  <a:srgbClr val="000000"/>
                </a:solidFill>
                <a:effectLst/>
              </a:rPr>
              <a:t>Material </a:t>
            </a:r>
            <a:endParaRPr kumimoji="0" lang="en-MY"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
        <p:nvSpPr>
          <p:cNvPr id="54" name="Rectangle 53"/>
          <p:cNvSpPr/>
          <p:nvPr/>
        </p:nvSpPr>
        <p:spPr bwMode="auto">
          <a:xfrm>
            <a:off x="29489400" y="35585400"/>
            <a:ext cx="2590800" cy="914400"/>
          </a:xfrm>
          <a:prstGeom prst="rect">
            <a:avLst/>
          </a:prstGeom>
          <a:solidFill>
            <a:schemeClr val="accent5"/>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ctr"/>
            <a:r>
              <a:rPr lang="en-MY" sz="3600" dirty="0" smtClean="0">
                <a:solidFill>
                  <a:srgbClr val="000000"/>
                </a:solidFill>
                <a:effectLst/>
              </a:rPr>
              <a:t>Equipment </a:t>
            </a:r>
            <a:endParaRPr kumimoji="0" lang="en-MY" sz="2400" b="0" i="0" u="none" strike="noStrike" cap="none" normalizeH="0" baseline="0" dirty="0" smtClean="0">
              <a:ln>
                <a:noFill/>
              </a:ln>
              <a:solidFill>
                <a:schemeClr val="tx1"/>
              </a:solidFill>
              <a:effectLst>
                <a:outerShdw blurRad="38100" dist="38100" dir="2700000" algn="tl">
                  <a:srgbClr val="000000">
                    <a:alpha val="43137"/>
                  </a:srgbClr>
                </a:outerShdw>
              </a:effectLst>
              <a:latin typeface="Times New Roman" pitchFamily="18"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outerShdw blurRad="38100" dist="38100" dir="2700000" algn="tl">
                <a:srgbClr val="000000">
                  <a:alpha val="43137"/>
                </a:srgbClr>
              </a:outerShdw>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1746</TotalTime>
  <Words>586</Words>
  <Application>Microsoft Office PowerPoint</Application>
  <PresentationFormat>Custom</PresentationFormat>
  <Paragraphs>57</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Default Design</vt:lpstr>
      <vt:lpstr>Slide 1</vt:lpstr>
    </vt:vector>
  </TitlesOfParts>
  <Company>P&amp;D Graphics</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48x96  poster template</dc:title>
  <dc:creator>David Starke</dc:creator>
  <dc:description>For output services or help using this template go to:_x000d_
www.posters4research.com_x000d_
copyright of P&amp;D Display Graphics, LLC</dc:description>
  <cp:lastModifiedBy>user</cp:lastModifiedBy>
  <cp:revision>126</cp:revision>
  <cp:lastPrinted>2000-08-03T00:31:24Z</cp:lastPrinted>
  <dcterms:created xsi:type="dcterms:W3CDTF">2000-02-09T15:01:13Z</dcterms:created>
  <dcterms:modified xsi:type="dcterms:W3CDTF">2016-11-24T14:49:46Z</dcterms:modified>
</cp:coreProperties>
</file>